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4" r:id="rId16"/>
    <p:sldId id="280" r:id="rId17"/>
    <p:sldId id="281" r:id="rId18"/>
    <p:sldId id="282" r:id="rId19"/>
    <p:sldId id="283" r:id="rId20"/>
    <p:sldId id="284" r:id="rId21"/>
    <p:sldId id="285" r:id="rId22"/>
    <p:sldId id="273" r:id="rId23"/>
    <p:sldId id="275" r:id="rId24"/>
    <p:sldId id="276" r:id="rId25"/>
    <p:sldId id="277" r:id="rId26"/>
    <p:sldId id="26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gif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hyperlink" Target="http://3.bp.blogspot.com/_HHDlPjiZFck/SQjOE_1BdhI/AAAAAAAAADs/ZK0GpiGn8is/s1600-h/Love.jpg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6.gif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371600"/>
            <a:ext cx="7239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ernard MT Condensed" pitchFamily="18" charset="0"/>
              </a:rPr>
              <a:t>Mettez</a:t>
            </a:r>
            <a:r>
              <a:rPr lang="en-US" sz="6600" dirty="0" smtClean="0">
                <a:latin typeface="Bernard MT Condensed" pitchFamily="18" charset="0"/>
              </a:rPr>
              <a:t> les </a:t>
            </a:r>
            <a:r>
              <a:rPr lang="en-US" sz="6600" dirty="0" err="1" smtClean="0">
                <a:latin typeface="Bernard MT Condensed" pitchFamily="18" charset="0"/>
              </a:rPr>
              <a:t>verbes</a:t>
            </a:r>
            <a:r>
              <a:rPr lang="en-US" sz="6600" dirty="0" smtClean="0">
                <a:latin typeface="Bernard MT Condensed" pitchFamily="18" charset="0"/>
              </a:rPr>
              <a:t> en </a:t>
            </a:r>
            <a:r>
              <a:rPr lang="en-US" sz="6600" dirty="0" err="1" smtClean="0">
                <a:latin typeface="Bernard MT Condensed" pitchFamily="18" charset="0"/>
              </a:rPr>
              <a:t>anglais</a:t>
            </a:r>
            <a:r>
              <a:rPr lang="en-US" sz="6600" dirty="0" smtClean="0">
                <a:latin typeface="Bernard MT Condensed" pitchFamily="18" charset="0"/>
              </a:rPr>
              <a:t> </a:t>
            </a:r>
            <a:r>
              <a:rPr lang="en-US" sz="6600" dirty="0" err="1" smtClean="0">
                <a:latin typeface="Bernard MT Condensed" pitchFamily="18" charset="0"/>
              </a:rPr>
              <a:t>sur</a:t>
            </a:r>
            <a:r>
              <a:rPr lang="en-US" sz="6600" dirty="0" smtClean="0">
                <a:latin typeface="Bernard MT Condensed" pitchFamily="18" charset="0"/>
              </a:rPr>
              <a:t> la </a:t>
            </a:r>
            <a:r>
              <a:rPr lang="en-US" sz="6600" dirty="0" err="1" smtClean="0">
                <a:latin typeface="Bernard MT Condensed" pitchFamily="18" charset="0"/>
              </a:rPr>
              <a:t>liste</a:t>
            </a:r>
            <a:r>
              <a:rPr lang="en-US" sz="6600" dirty="0" smtClean="0">
                <a:latin typeface="Bernard MT Condensed" pitchFamily="18" charset="0"/>
              </a:rPr>
              <a:t> de </a:t>
            </a:r>
            <a:r>
              <a:rPr lang="en-US" sz="6600" dirty="0" err="1" smtClean="0">
                <a:latin typeface="Bernard MT Condensed" pitchFamily="18" charset="0"/>
              </a:rPr>
              <a:t>vocabulaire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ymouthful.files.wordpress.com/2010/02/laugh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0565"/>
            <a:ext cx="5257800" cy="4767435"/>
          </a:xfrm>
          <a:prstGeom prst="rect">
            <a:avLst/>
          </a:prstGeom>
          <a:noFill/>
        </p:spPr>
      </p:pic>
      <p:pic>
        <p:nvPicPr>
          <p:cNvPr id="21508" name="Picture 4" descr="http://t1.gstatic.com/images?q=tbn:xorByMVxNfn2yM:http://www.jaxdentistry.com/images/smiling_woman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1" y="-1"/>
            <a:ext cx="4038600" cy="381131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rigoler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2.gstatic.com/images?q=tbn:w_ASzk_SwtldNM:http://hotnewshome.com/wp-content/uploads/2010/08/ask-questions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599"/>
            <a:ext cx="5697068" cy="47244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demander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1.gstatic.com/images?q=tbn:9pqNbkF3XsJlQM:http://balloonsnj.com/assets/images2/birthday_party_decorations_balloons/birthday_party_balloons_primary_colors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78013"/>
            <a:ext cx="5334000" cy="3979987"/>
          </a:xfrm>
          <a:prstGeom prst="rect">
            <a:avLst/>
          </a:prstGeom>
          <a:noFill/>
        </p:spPr>
      </p:pic>
      <p:pic>
        <p:nvPicPr>
          <p:cNvPr id="23556" name="Picture 4" descr="http://robsmithjr.com/blog/wp-content/uploads/2009/02/2009-0215-celebr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905124"/>
            <a:ext cx="3429000" cy="3952876"/>
          </a:xfrm>
          <a:prstGeom prst="rect">
            <a:avLst/>
          </a:prstGeom>
          <a:noFill/>
        </p:spPr>
      </p:pic>
      <p:pic>
        <p:nvPicPr>
          <p:cNvPr id="23558" name="Picture 6" descr="http://t3.gstatic.com/images?q=tbn:QnzzVqw_F8wL2M:http://blog.purplesneakers.com/__oneclick_uploads/2009/02/celebrate.jp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261"/>
            <a:ext cx="4343400" cy="28903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nard MT Condensed" pitchFamily="18" charset="0"/>
              </a:rPr>
              <a:t>fêter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1.gstatic.com/images?q=tbn:sw8hZ_gc3Ke30M:http://www.cvinside.co.uk/wp-content/uploads/2010/10/sing-like-expert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1"/>
            <a:ext cx="4800600" cy="48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chanter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1.gstatic.com/images?q=tbn:PwNRtZ9kwyEz8M:http://spotifyplaylists.co.uk/wp-content/uploads/603/img_1356_dance%5B1%5D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520189"/>
            <a:ext cx="5791200" cy="43378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danser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0.gstatic.com/images?q=tbn:y_uEzZtBYmO3FM:http://www.studyitalian.it/images/test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6629" y="2286000"/>
            <a:ext cx="4347371" cy="3419476"/>
          </a:xfrm>
          <a:prstGeom prst="rect">
            <a:avLst/>
          </a:prstGeom>
          <a:noFill/>
        </p:spPr>
      </p:pic>
      <p:pic>
        <p:nvPicPr>
          <p:cNvPr id="31748" name="Picture 4" descr="http://www.infobarrel.com/media/image/30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4762500" cy="35718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passer un </a:t>
            </a:r>
            <a:r>
              <a:rPr lang="en-US" sz="6600" dirty="0" err="1" smtClean="0">
                <a:latin typeface="Bernard MT Condensed" pitchFamily="18" charset="0"/>
              </a:rPr>
              <a:t>examen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travailler</a:t>
            </a:r>
            <a:endParaRPr lang="en-US" sz="6600" dirty="0">
              <a:latin typeface="Bernard MT Condensed" pitchFamily="18" charset="0"/>
            </a:endParaRPr>
          </a:p>
        </p:txBody>
      </p:sp>
      <p:pic>
        <p:nvPicPr>
          <p:cNvPr id="1026" name="Picture 2" descr="http://t0.gstatic.com/images?q=tbn:ANd9GcSuJhRGGCQYXNY2YpvQd7-j0XxFzzCnc7qqw-Ge7zKlKsNCX3BZ5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506689"/>
            <a:ext cx="2895600" cy="435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1.gstatic.com/images?q=tbn:ANd9GcSn83TO0Cb2BMjU1ahFKclFc-qfMwbhuKg2NExOoBVzaawRkQ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76600"/>
            <a:ext cx="6157491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76200"/>
            <a:ext cx="2430489" cy="2430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905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65404"/>
            <a:ext cx="7772400" cy="6140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acheter</a:t>
            </a:r>
            <a:endParaRPr lang="en-US" sz="6600" dirty="0"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6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regarder</a:t>
            </a:r>
            <a:endParaRPr lang="en-US" sz="6600" dirty="0">
              <a:latin typeface="Bernard MT Condense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2"/>
          <a:stretch/>
        </p:blipFill>
        <p:spPr bwMode="auto">
          <a:xfrm flipH="1">
            <a:off x="4267200" y="508173"/>
            <a:ext cx="4876800" cy="634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257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habiter</a:t>
            </a:r>
            <a:endParaRPr lang="en-US" sz="6600" dirty="0">
              <a:latin typeface="Bernard MT Condense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4" y="1600200"/>
            <a:ext cx="8867213" cy="425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89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9B1u6ImjUEdCEM:http://www.bartrams.net/uploads/images/HouseClipart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2895600" cy="1951384"/>
          </a:xfrm>
          <a:prstGeom prst="rect">
            <a:avLst/>
          </a:prstGeom>
          <a:noFill/>
        </p:spPr>
      </p:pic>
      <p:pic>
        <p:nvPicPr>
          <p:cNvPr id="2" name="Picture 1" descr="http://www.educol.net/se-promener-t14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066800"/>
            <a:ext cx="3543300" cy="5114925"/>
          </a:xfrm>
          <a:prstGeom prst="rect">
            <a:avLst/>
          </a:prstGeom>
          <a:noFill/>
        </p:spPr>
      </p:pic>
      <p:sp>
        <p:nvSpPr>
          <p:cNvPr id="3" name="Bent Arrow 2"/>
          <p:cNvSpPr/>
          <p:nvPr/>
        </p:nvSpPr>
        <p:spPr>
          <a:xfrm rot="3439305" flipH="1" flipV="1">
            <a:off x="3842439" y="2304415"/>
            <a:ext cx="1602740" cy="1858423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arriver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écouter</a:t>
            </a:r>
            <a:endParaRPr lang="en-US" sz="6600" dirty="0">
              <a:latin typeface="Bernard MT Condense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763166"/>
            <a:ext cx="4648200" cy="609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189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parler</a:t>
            </a:r>
            <a:endParaRPr lang="en-US" sz="6600" dirty="0">
              <a:latin typeface="Bernard MT Condense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5" y="1219200"/>
            <a:ext cx="8955779" cy="4495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189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sublimestitching.com/files/images/STITCHED350x_bonvoy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</p:spPr>
      </p:pic>
      <p:pic>
        <p:nvPicPr>
          <p:cNvPr id="29700" name="Picture 4" descr="http://t0.gstatic.com/images?q=tbn:V4AsZEPxyTHwJM:http://i.customcrops.com/images/cuttlebug/bon_voyage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39734"/>
            <a:ext cx="3124200" cy="4318266"/>
          </a:xfrm>
          <a:prstGeom prst="rect">
            <a:avLst/>
          </a:prstGeom>
          <a:noFill/>
        </p:spPr>
      </p:pic>
      <p:pic>
        <p:nvPicPr>
          <p:cNvPr id="29702" name="Picture 6" descr="http://2.bp.blogspot.com/_iYMBmJqZ0Zo/Sdychbd6bZI/AAAAAAAAABQ/XTMMDG1I9j4/s400/BonVoy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0"/>
            <a:ext cx="3810000" cy="27432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voyager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hehairpin.com/wp-content/uploads/2010/12/woman-eating-fruit-salad-f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1" y="2819401"/>
            <a:ext cx="4038600" cy="4038600"/>
          </a:xfrm>
          <a:prstGeom prst="rect">
            <a:avLst/>
          </a:prstGeom>
          <a:noFill/>
        </p:spPr>
      </p:pic>
      <p:pic>
        <p:nvPicPr>
          <p:cNvPr id="32772" name="Picture 4" descr="http://www.thedailygreen.com/cm/thedailygreen/images/7z/family-eating-dinner2-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73600" cy="36576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latin typeface="Bernard MT Condensed" pitchFamily="18" charset="0"/>
              </a:rPr>
              <a:t>manger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aynejoseph.files.wordpress.com/2009/12/swim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14650"/>
            <a:ext cx="5938638" cy="39433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nager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yubm.org/images/Starting-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1800"/>
            <a:ext cx="5181600" cy="3886200"/>
          </a:xfrm>
          <a:prstGeom prst="rect">
            <a:avLst/>
          </a:prstGeom>
          <a:noFill/>
        </p:spPr>
      </p:pic>
      <p:pic>
        <p:nvPicPr>
          <p:cNvPr id="34820" name="Picture 4" descr="http://www.f1fanatic.co.uk/wp-content/uploads/2007/06/britishgrandprix_silverstone_start_2006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2925" y="0"/>
            <a:ext cx="4791075" cy="35909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commencer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t0.gstatic.com/images?q=tbn:E74QFxxoUh1M3M:http://pointofsalegeorgia.com/files/2010/03/register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1" y="1752601"/>
            <a:ext cx="5105400" cy="5105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payer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9B1u6ImjUEdCEM:http://www.bartrams.net/uploads/images/HouseClipart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2895600" cy="1951384"/>
          </a:xfrm>
          <a:prstGeom prst="rect">
            <a:avLst/>
          </a:prstGeom>
          <a:noFill/>
        </p:spPr>
      </p:pic>
      <p:pic>
        <p:nvPicPr>
          <p:cNvPr id="2" name="Picture 1" descr="http://www.educol.net/se-promener-t14822.jpg"/>
          <p:cNvPicPr>
            <a:picLocks noChangeAspect="1" noChangeArrowheads="1"/>
          </p:cNvPicPr>
          <p:nvPr/>
        </p:nvPicPr>
        <p:blipFill>
          <a:blip r:embed="rId3" cstate="print"/>
          <a:srcRect r="15054"/>
          <a:stretch>
            <a:fillRect/>
          </a:stretch>
        </p:blipFill>
        <p:spPr bwMode="auto">
          <a:xfrm flipH="1">
            <a:off x="5334000" y="990600"/>
            <a:ext cx="3009900" cy="5114925"/>
          </a:xfrm>
          <a:prstGeom prst="rect">
            <a:avLst/>
          </a:prstGeom>
          <a:noFill/>
        </p:spPr>
      </p:pic>
      <p:sp>
        <p:nvSpPr>
          <p:cNvPr id="3" name="Bent Arrow 2"/>
          <p:cNvSpPr/>
          <p:nvPr/>
        </p:nvSpPr>
        <p:spPr>
          <a:xfrm rot="19342544" flipV="1">
            <a:off x="4003396" y="2503617"/>
            <a:ext cx="1243129" cy="1556356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ernard MT Condensed" pitchFamily="18" charset="0"/>
              </a:rPr>
              <a:t>quitter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9B1u6ImjUEdCEM:http://www.bartrams.net/uploads/images/HouseClipart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2895600" cy="1951384"/>
          </a:xfrm>
          <a:prstGeom prst="rect">
            <a:avLst/>
          </a:prstGeom>
          <a:noFill/>
        </p:spPr>
      </p:pic>
      <p:pic>
        <p:nvPicPr>
          <p:cNvPr id="2" name="Picture 1" descr="http://www.educol.net/se-promener-t14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066800"/>
            <a:ext cx="3543300" cy="5114925"/>
          </a:xfrm>
          <a:prstGeom prst="rect">
            <a:avLst/>
          </a:prstGeom>
          <a:noFill/>
        </p:spPr>
      </p:pic>
      <p:sp>
        <p:nvSpPr>
          <p:cNvPr id="3" name="Bent Arrow 2"/>
          <p:cNvSpPr/>
          <p:nvPr/>
        </p:nvSpPr>
        <p:spPr>
          <a:xfrm rot="3439305" flipH="1" flipV="1">
            <a:off x="3842439" y="2304415"/>
            <a:ext cx="1602740" cy="1858423"/>
          </a:xfrm>
          <a:prstGeom prst="ben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rentrer</a:t>
            </a:r>
            <a:endParaRPr lang="en-US" sz="6600" dirty="0">
              <a:latin typeface="Bernard MT Condensed" pitchFamily="18" charset="0"/>
            </a:endParaRPr>
          </a:p>
        </p:txBody>
      </p:sp>
      <p:sp>
        <p:nvSpPr>
          <p:cNvPr id="6" name="Bent Arrow 5"/>
          <p:cNvSpPr/>
          <p:nvPr/>
        </p:nvSpPr>
        <p:spPr>
          <a:xfrm rot="3439305" flipH="1" flipV="1">
            <a:off x="3638510" y="2579546"/>
            <a:ext cx="1880687" cy="2431088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7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orum.belmont.edu/bfitbu/stu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4324350" cy="40481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étudier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8" name="Picture 16" descr="http://t2.gstatic.com/images?q=tbn:K7SCqKJzgT-LUM:http://trueslant.com/jennaweber/files/2009/09/Chocolate.pn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05000"/>
            <a:ext cx="2390775" cy="1914525"/>
          </a:xfrm>
          <a:prstGeom prst="rect">
            <a:avLst/>
          </a:prstGeom>
          <a:noFill/>
        </p:spPr>
      </p:pic>
      <p:pic>
        <p:nvPicPr>
          <p:cNvPr id="18446" name="Picture 14" descr="http://ec.europa.eu/education/img/flags/canad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810000"/>
            <a:ext cx="2323984" cy="1550895"/>
          </a:xfrm>
          <a:prstGeom prst="rect">
            <a:avLst/>
          </a:prstGeom>
          <a:noFill/>
        </p:spPr>
      </p:pic>
      <p:pic>
        <p:nvPicPr>
          <p:cNvPr id="18444" name="Picture 12" descr="http://www.flags.net/images/largeflags/FRAN00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5334000"/>
            <a:ext cx="2274276" cy="1524000"/>
          </a:xfrm>
          <a:prstGeom prst="rect">
            <a:avLst/>
          </a:prstGeom>
          <a:noFill/>
        </p:spPr>
      </p:pic>
      <p:pic>
        <p:nvPicPr>
          <p:cNvPr id="18434" name="Picture 2" descr="http://3.bp.blogspot.com/_HHDlPjiZFck/SQjOE_1BdhI/AAAAAAAAADs/ZK0GpiGn8is/s320/Lov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857500" cy="2857500"/>
          </a:xfrm>
          <a:prstGeom prst="rect">
            <a:avLst/>
          </a:prstGeom>
          <a:noFill/>
        </p:spPr>
      </p:pic>
      <p:pic>
        <p:nvPicPr>
          <p:cNvPr id="18438" name="Picture 6" descr="http://www.explorergirls.com/files/u1/coline_menar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809999"/>
            <a:ext cx="4572000" cy="3048002"/>
          </a:xfrm>
          <a:prstGeom prst="rect">
            <a:avLst/>
          </a:prstGeom>
          <a:noFill/>
        </p:spPr>
      </p:pic>
      <p:pic>
        <p:nvPicPr>
          <p:cNvPr id="18440" name="Picture 8" descr="http://www.wired.com/images_blogs/photos/uncategorized/2009/01/19/mt_rosesnowboardin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810000"/>
            <a:ext cx="2381026" cy="3048000"/>
          </a:xfrm>
          <a:prstGeom prst="rect">
            <a:avLst/>
          </a:prstGeom>
          <a:noFill/>
        </p:spPr>
      </p:pic>
      <p:pic>
        <p:nvPicPr>
          <p:cNvPr id="18442" name="Picture 10" descr="http://www.pixabella.com/wp-content/uploads/2009/06/american-fla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62200" y="2438400"/>
            <a:ext cx="2217357" cy="1371600"/>
          </a:xfrm>
          <a:prstGeom prst="rect">
            <a:avLst/>
          </a:prstGeom>
          <a:noFill/>
        </p:spPr>
      </p:pic>
      <p:pic>
        <p:nvPicPr>
          <p:cNvPr id="18450" name="Picture 18" descr="http://beautiful-island.50webs.com/beautiful-island/sunny-beach-palm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1800" y="1981200"/>
            <a:ext cx="2362200" cy="18362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0500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latin typeface="Bernard MT Condensed" pitchFamily="18" charset="0"/>
              </a:rPr>
              <a:t>aimer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t0.gstatic.com/images?q=tbn:KziIPVnuzX42lM:http://www.aloveofwords.com/wordpress/wp-content/uploads/2009/08/peas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572000"/>
            <a:ext cx="2255655" cy="2286000"/>
          </a:xfrm>
          <a:prstGeom prst="rect">
            <a:avLst/>
          </a:prstGeom>
          <a:noFill/>
        </p:spPr>
      </p:pic>
      <p:pic>
        <p:nvPicPr>
          <p:cNvPr id="17410" name="Picture 2" descr="http://images.forbes.com/media/2010/07/19/0719_jersey-shore-cast1_390x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1548" y="4572001"/>
            <a:ext cx="4052452" cy="2286000"/>
          </a:xfrm>
          <a:prstGeom prst="rect">
            <a:avLst/>
          </a:prstGeom>
          <a:noFill/>
        </p:spPr>
      </p:pic>
      <p:sp>
        <p:nvSpPr>
          <p:cNvPr id="17414" name="AutoShape 6" descr="data:image/jpg;base64,/9j/4AAQSkZJRgABAQAAAQABAAD/2wCEAAkGBhQSERUUExMVFRUWGBoaGBgYGBcaHBgYGBwZFxoXHh8bHiYfFxwjHBgXIC8gIycpLCwsFx4xNTAqNSYsLCkBCQoKDgwOGg8PGi8kHyQsLCosKiwsLCosLCwqKSwsLCwsLCwsKSwsLCwsKSwsLCwsLCwpLCwsLCwsLCwsLCwsLP/AABEIALUBFwMBIgACEQEDEQH/xAAbAAACAgMBAAAAAAAAAAAAAAAEBQMGAAIHAf/EAEkQAAIBAgQDBQQIAwUHAgcBAAECEQMhAAQSMQVBUQYTImFxMoGRoRQjQlKxwdHwB2LhFXKCkvEWJDNDU6Kjw9I0RFSDhJPCF//EABkBAAMBAQEAAAAAAAAAAAAAAAECAwAEBf/EADERAAICAgIBAgMGBQUAAAAAAAABAhEDIRIxQRNRInGhBGGBscHwFDKR0eEFUoKS8f/aAAwDAQACEQMRAD8ArPYvjFbLGo1JyoifZ1ixBA2Om4F/PGvCKlM5gEuSajRZWA8bXi297TiDsjQBd1dnVWXTKze9x6RhplOzooslXvQTTfVGhrlCTFiY9npacdSkloglaOmcQ4QKrpYDu1KhtTqVgAgAqb6gRYxOIaOVFIFRWC6RsC5YyVuuptH2R6Ses4rq9rhXy9XvMqNx3a3rQ6hVBA0CIiZJJ+GK3VzRKU1p5Ri4DB2FHdibNBXxGLT+uGx7VTYclX8JcOJZouKrFda6RBV7qZg6hr5jyi2ECcHasQoXSrE+JmVVMQTBN+mxm+HfZjO01oaK+RhgSL5dhK2PKABPLyw60ZRxfINHkKij5G2A8vBvivqD0+S2znlXhqAsCxEDVtIIMG15JuLDz6YMXKyftQSY8HKeur8sWLtHwykqq9CiAslWBzCppaFaCaitJ8ZED7uFWU4C1VkNSi60g0Eo4qEBgPEpRYbedtreeL+ryjyE9PdAZyasAfEAdvC4keVjaMTJk1ICiCbRZxfkLgDFxrcLoyR9O0sVCBalMSFGwA8PQbDlgXLcE1VClLOUHqC9wUZSDy9oSCOc+YOIfxF+GH0Q3J8KywFPLsqvVLhnIhiACAwFrLMgn19cVzjOWRsy6UaelVKkCDADL8Zkc+eCK3YfNUiagQs0WemUJjewAU3jz6YVV1KUwtYOPaK94t9REamBudNyBG8TykQy407T+gfTclVEtTg1idLnz0n9Pzx6+RFFgHRg8Aww8QB28O4mDy5YLq5NVDtQo12LoCpYKVJOxhXJWZJEKB5dAOEcQqZU1mzK1WLUoLF6gCNuBOo64MDYEX2vivO12I8VGmbdEHiTzAaRv64Ky3BHdFYUfq6gkNqUAxY8wQN7434Pmlr5l6rZdaiUVXVZS5NQeG7uFEDU3oPTDzK8YpV0FFqGnuFMFghW8kiVJVWERpm5PkTjNu/h6B6VdlX4rwUZUqandpruv1yiQN2AO49/MYT5vivhJphQALQAfh1xa+Idn6ueNMVaiIlMN3Ypj/lRJJieawB54ioZSjlvqWFRFcsKReSxciVUrzF4m0EbRcCGWV/FseWOFaKnRzk69U2EgKBcwW3tP7GCeEVzmHaEdIAJ1CxExHmTi55SrTdDOkw0EkASSpPv25dPPAudC97R0OAFLayp1aUi5Kg7beY5XOKTnKrSEUFdCI8KqaAqBmjckQLm+2Bc6DTdFedRAHOb2Nz+74uGbzFOnUFM1IMA6mUhYI1AkzKyNpH64ScS7M5jMuDTelWUEEaWBKk2O392cSlmku1Ro47ElbOJSaCJNxHTp6nAedzrEk+zE2jYeQ6YO4l2Ur0ZdwCBHiDTB8xMjfnhKXdSVbofh0ke/HPyc/Nj8OPgC4lnSpXrvI6coxalOruzbSyU9PvQEefPC1suTTRXQFWEC0EyZsd9jhqF0mmnRKfT/p0z6/64nkjVG7F7ZxglXlG19t+XIfqMKMm1Q6paRbfT7W4E+uGOZqQSRBliFkC46dYnyEbY3GVXuW8Otib+RuYmLf1GFjpUMecOytpIUOxloi4kzETC3J67eeNdNMvqVR9WDDX3uBPXriBMyyVRMaQplQPZm4E9bfCcB5/OEPAPhImw3OwEj93wxhfxBgT69L3PP8cC01B1SbfjHTEdRpaMetGr374UobHwqRMybfriFEk4wmbY2p7H9/vljBRrW3tjMeAYzBCXqvk3prp7utT2JL0yqiYF21W3+WNcnnnrAItT2BMbAiYud955bTjbh3Cs02XJqJUAqEhQ5Unw2sKjqQSTYAX0jGvZ7h1T6RUSrSLIqEhQiqJkb6bbahBOOieKLVpEU/DCkzT0/wDmhFkkhWNzMAEWI9b9b4sWSfWJPeRNtTPBHUAmw5bcsI8zWGrVVy1JSTIXx6uov3xEzy+WGf8Aa9JKSanZSwgKZuQJgR5c2I3GH9NxRlK2OO5QLcsh5eJ7/wCGcSZRp9pAV+9EH1nCPs9x1KxcF1XTBHgGqDbpHvGHWc4aa1PSj6JI8TQ1uYAmBPXlhGqdMe9aAOOUjmGWlTZKlJfEyknVrMRtECB192J8jwap3RSuYAMIEqsoCQALFT4rbyeXTEvBeAjLs315qagPCqXFyd9RMevxw1eslK76E/vXb4STjSmkqT0avLK7mOz2ZrMWDIIspZmMwIBJ0zJsT+eHGX7PU6bhggLxDeNm1TGo3HMiZ/DEGb7U0hzLevhHwFz8cIs/2yYg920XIgDSDHKdxz3+OIvMno1rsuWZq9wuqnWamw3TXKx6Nt78KOL9uVqUWpVadOsSLMRZCRGoReR5Acr4pLZ2tWXUR3YOzNIDDmVEaj7p2ucGcL7MVa6khDWgwZKqoJHsgagSYMwT0tgLHKW6M8j8AGW4mRBpI7MNmA5yY5eHbFn/ANtCtKgrITVuKkGxAPgIFwWjfl78K6vAatIqKirQpzBYFHVNpJFMkUwJEkjmMMs1wZMqCyRUcAHUQxIm4IJECeXO+OiGCPgXm/I+qZemUBZQokNYBPGQYYgQpYSxuDzxVs1TqVFFBA4ph38bVVM6j7T2EzI+XlgHI9pHkVFNTSbeEVGHW+krqgg2nfng6lxLJ1EaqWapWBkhqegCPZABdtfvPM25YtGKh1v8jStumiXsqaeWU16jOrLU0akUuXAILiLgqRCkiN8EZrilGuhZalJqpI0qtJ1cuGHI1GJ8OrYEzBBERgKp2iatTanUoq14S+hUjwiPZCgTNrWiDgetlO4RddSIKsHQoZZRpLKACYBmCPiMZRds0noeV+HZUeDvaiqHmogo1HBaCI1DY3vvjPouTVtVN3SxUqKVVNQIIieV7TMYC4XSdqYIqGZJJhTrJgyd/lznBVWky021HVYWAAvO08+Qw3BpUS5WwPiOYFJW0kOxZmYupLRA0KNJUAi53JMxbC7g1QGqWVAFFMSjqDAZhAVW1WBmb2kYl7RLUfMKq0yEcjS2oESAhcEL7OlWWRzHrY+gqhwqqAonVp7y5b2jdt/0wkvYeK8jvJ5hXhCCVP2T4k/yMSvLlpPQjHuQfv1qUa9LW1KpUWSokLqOkauZ0FYINxBvvgejQamesXBBInod+mCyHLCrTViwUyikxUAglNM/8UDUUPMApaFOOHNG1o6cb3sr3GOzrUgrioVVT4dYsN7EgzP5YWVnAqoVIZdKK0XuKSgXH8w90Yv75wPRJphqiurRABsQRPi8+UcuWKFlKRos1KtrViZAC+GVS/vk9LQRhMcuUXye01QuaCT0VmszuZEaSQAful5aPLmf9cMeJ5kKhAknrvLAaZjlcc+vrjd8qo1ClUDK8THJhJEjce/EFCqs6XBd7ybfZkrPICDadvfgqVkivVc80CVjebAA/wBf6Y0+lmowBFtgB62Avy2wwzdM6wFUeJQWE2ME8z1xJlcktNtUAwCR5Ecp/L1wzlQRfW4cQZMDUuoCTIm+3LC5jhzmcyKpuNNxJFvX1kYX5zTcAcyQR0tb99cBMKYLjZrfHG1GlIO2x/1xq3KcEYkpgfH9xjMRrY3xmAA6Cc0rkrXpClcFgtRiw0yQyqzMF6bjn5YeZbP0Mvl4pFXDsTNZabtqgQqjSTAnkPtG5xWuIcNzNarUZXWCx0BQo8M2LSPEYH9cH8N4aUpxm1olgTpus6TH2ReZ8vfjs59Mm0grKVqOeqaHVLC3chaZtuDAUEyJvti1cM4LRpotNVrOBMBijRNzyOKpTzmWpEPTy41gEay5SJ32aT8sQV+21RpGpgOiuVUj4ljiOXJbseK4o6Ey0qftKlPyIUt8FE4W8S7T5WiCSpYj7xj/ALRf4xjmme7RVDqK1GQR7Kn59TOFiNUq3RdTCzESBz8TN7IBgb9cR2+g8vYv2b/iOjqVp+BrAAAKvqYJJ+OKxW41UrnRpLxt3cjfm2nce8YFy/CkSWqEVD0Eqg9TYvflYeuCqOeJtSUkemlPMwIn19cVWC9yYrlZpleDVCJqPp5aV8bRvc+ytx1JF8EitSpjUACRckeNgfU2X0UY3Z6KT9JqsWB8SIWRVG8H6tpM9No3wQxqHU1OqVR18EsXAFzK6GUKYIhWXblYY6seG9UTlKgbh/EhWY6atNXOy1Fqtq6mQBJ94+WHGV4hXBCipQSnNu7mkJtO/hY6VjqYwkzeXBRfGtTM61RFCy7lgASQLtM6pJMRgqj2fzniOYcKieI6YYyLgkA+EA9Tyw/UuPkKpK3+/wAQ/wD2hpfRxqbvWVoIlSxbTpLFp9kgIJ6JY74HfjGoCm8pbxRKkiBIkliLG8RN8I85SZEOlxU5n6tPGo3AIJ5E/DlhZSB1d2KWt2LKGIO3IiG5RMwDvguo/wAxtvrRd8rxIVNammlJNRAICDckeoMje5i5wq4Xw5XqL3uo0agJbQDcqNTMxkafZkaRfmAce5fgbuajZqoquaYCgq7hW8IVjpEEhQxEmxGD+GllqjVnO+XuqkL4tgD4gCbXB+OEdyW+gtqL+EYVuE5cBVp1CqqsDXlqdVrSZ1MQecQABbzJxHmuEoylKdbQpAUjSAIvqAGrmSxEzFhiw0axIFz8cESYN+WLOPFEPUbKlw7OGlqoUqNSuKNiUvI2BPhABm3rjXiPGvDFShVp8iCwHtGIImTbptIwDxDjBCnRUDqvh2UaWAECLWjc/jgDK5ijmRSDF0CKXZxC+IGAASWk+0ZAB/HE3KlV7LuC7XQ1p5lKMMlBkjWFPes14AYw28Bhc+XTBDce0KgpoSSGbV3ZeVB0ggAiACCD5+7CTNcPfMNIqnTTBIDS+q9yQxAmIJ5GMMuyWX0acs4Uyz1qrkv7FNSVUQw2HeWv7RNowjkm1aNWqRcOE8RD0V78GkYBEqASDadJJIU+0B5nywYa602KDUyMJBCVBqXqCBYg8xsQMUDjDtTDlzSqhBM0kiTYiGIsB1vg6jmS6r3mYrKR7IOqY5gS0DzBi4tOOScsbnwT/t8vmUjzStotHFcw1EGtTGmmzDv/AAlSDrUjMAAfa9l45w3PC3jvbGlSDU3DsXRnGlA4AcsoMyIvz88RZGoiMG1vUMMNDkw6uNLKwI2IkSPXlikdrOFP9JSnlzVqLoCjWNJHiY92WJhoHOwMi0ziEsTTLxyLz0XTjf8AD0EGplQAQJCzAM8gfSbHpikAVe+dXU09XhaVsbMBHX43k46G/aWtlzor02pDkWhgekMLN7icLuI5vL176yhE3HhmeZne554lCU46aEnCL3EpGUymkiB4NJ8RtYn2Y+F8RPVUvaRY+hEbx7sMuIZM0gROpWJkgi3mR+XpitBoYMp8/QdcWW3ZFp3TJayHVpnf9j8ce94EBFj6x1vPvxDVraipmT0PPp+EY3YCb3P44ajUY5WxiLbfOPLEVHLAsCZ0yBP75YhV5O04ZUM4ICeyouQDv54D0GgHN0RqsZnb8/djzB2ZVYE3n2YjaT8ojHuEjk5K6GaryH53tfXMjUdPQEAR7t8Km44x5kH44gXMzY3X4R+mJchwc1ZaSlIbuRMn7qi2pvKYHMjnVRcgKqB2z7HfflH7vhjluEVHE1fq15Fvav0X2o33geeGuXoJRAKKKY/6jEFzf73Keigb88RnPAewJ/mb8Y546I4Ev5gOfhHuW4ZTpqDpLfzVbLH93b46sbtnNXgWXPIDwqD1GwHuwOaZczUafNth7thi08RSjQq9zSzRQqqwBQ1NsGLEzJYm/lMcsWio9RRNtrbF54HSJ+tzBfSJIpojKIsQv1o1bdLxgvM5Okxmka48I0qWC2XbwkSPcDuJ3wt401XuCTmWce0sU6lOVJZXUgAA3vfzPO8S8cr1gNFMtC2ar3rgk/aUmSo2tsIxVOON7J1KWyKpVrVR9RVYiwIYVGYMJ5qlptIIGPaeQrlB31CrVjUAiwpsV+sLMhs06QLHwHD3huWRRqekVY3d5cAt9pjbmf3ODs5xOiDaqdhc1E53+0bC8QAIAA88JHlN7Y7qK0VzI8Y+h+KnlHpuDIZ2SppJEHZQVtMXsYwPlM+tGqmYddCaHGnx+Isp09d5N9ojzwbxzQV74Ek3pCSpJDgkEEE6gGAtEXHXC7I5KpUZjWEhgRpBtBiftAjYYMpcHoyja2a0sg1YqtKF0MRqMqSj7hTfVAmOV+WLpkuzhNILUzCUEEAKwUuwSNLtyAaJgn1EY94NWdB4SVpounxElQCI0xqYzoDgeknbEOe4o2iAlOLeKnKta4AJSG9+8nAjFzd2aUuKqgYdlVdgi5lCoRWWpSVGUiWXTIIkiBJj1OBcpw1zmiO8Z1pI6aiDcEbAmeZ5m2oxyxBxDtAXdFpQtRQxaF0aVcgqmqmV7zbVJE7gzjSjnny9B3Yq7AEliXBdzsSNWm8AbcsSzt+m1HsMFvZb8uStvxxNmOIMtNoA9k9emKDlu02YrL9XTTUWhQCdgCWsSLbX2EGYxP8A2nnBZ0pMp9oLVpaiPLTUN/cceaofbJLcx+MF4AMn2fqVj9p6JiGUHxxYTbpYj9MOs7RKAUwDYAtbn9lNulz64k4Tw1qFIk6YUFobSzSxgISARufliLLI0knTvyHPn8/wx6yVdCNt9jPglYUmUugZb6lJHiBEHlYxt7sZxjhJA0g6qbew6mNS9DGx5Mp8xtiKYj4YZI9NQ1MVSWJgrpgER7QJkSLQRcYRpsKdFR7mtDrVEo4M6YlJ3iTcRyjDvhmVC0O9qaUlxSpJUaoRa7EmkC1l0i5i/kMN85wYVEbuxDQfCWBBPkZkf4vjhPn+ydeooBDaVLEKHWJNtVmBmI58h0xzR+zKM+Sjv97KyzOXbNTn7wHosCbCn3pmNyRUH4YyrxhAyU2N2NkILA2YGxtz6jCp+zVWi6sdQ0zaGIPmfGdsL+KU3bMUSBIUiSAYHiG98dDvyiWn0XCnm3QEU2KLzSO9okedNvEg9MQ1ctlqg8VNqM/by472l0vTPjQeS4BTNkRfE308TJmfvCzfEXPvnE5YxkyPN9mHdSaNRMwgH/KaHA86bXB8r4qma4A2ohbHmGsw9VNxi11KysZmW5NBRwfJ0H4gYKq8VqFQKpp115DMICf8NRbT64RxaD2c7+jlGhgfDz5Dn8MRvVP54vlfL5WoIqJVy8/dPfUj57ah7owkzfYd3l8q9Kug+4/i94bY+84WjX7lYZr+Z6fHBnD8qCQzczAF+cydrjGZ7hFSkyhkKsRsbGZI5+7bFt7MdndKrUeO8uIJ2F12ix+M+WJzkorYavoV5lUC+FQNvZAsPdjMF8ZyhoM1yaeoAtMgEorR5+/GYSU+btCONFd4RkBWdi3hpIA1Qj4BR/MxsOlzyw8zGZCqHYAAWp0xYAcgB0uZPnJknGmVoBMvQH/U1Vn84Y01HuCn/OcLnzJqOXO2yjoP6749GCUY2CW2Ss7VDqcyeQ5DE6DTvviOkcTZNNbj97/0k4SUvIyQXrFJNTzqaAoARoB5+IFenK18e8R7UVHFqrEmZ1rRaZN/GqBh7vynAPE6U5ipqIWnTCgAkgNYGJEEDzF+nlL/AGnPi0ZVQDMLYDoAC02xbFJ0LNRsBr58s4UuE0yJvB5bjcER88WrhGUTQrBaMG43UwdgQDviu1aSZggSAyzIABXSdikkAQdx6G98PuH5V0RVkEKIE0qZNvPVfAdt/cDVDSswA9lY56ZMACSTNgPM4Q5jjpBI0MZJua5/XG/GVq9ye7HikeykGJudzb3YVZzMvQpHQ7B6rzJChwigQDERJPyxo5OGg+mpr7wzM8S71FWCLjVqgyBJWGJudVj6L0wfkU2vb1H6nyxVF43WF++qny1Niw9nOLM6tquQSNTFhINxtzAHTBlLkzcaRYss5FGq40GCAO8BZe8aVWQFaAAzG4gmB1lLxDtIywrVKLtA1d3RQgGI0htSGwHIWmOWNs7VqBvCyikfbT2i2+mJFjfkRin5TINVFR+8CqhEswNy06QNIMkgE+7CxlToLSaLLkuIK50qWdgPtAFiJMEk6ixAhZnkMHZrICquh1cKb7Rz8ltt8sVjhWRAqAioKgG+mnVJH/jMYt9Ph7AAlWHrp2PuH7IwZK9sW6ESl6DLRoQC2/hVi2ttCpqZLCRt1ODVemK2g0xmlQtKhKSBoBlpRVZRz9rlfC/hlR2zYdbMG0wXj6wAhSVgEmSNid8WngmQLuajqiBEMuREMZgAQNQkTvyA54aElxYJLZX8wilXAar4m1CSPZAYhZ5wCbnptiHKZaFB1OBcTaJG98XAcFYR/vz9L0hvDcgbcj/h88RZzgNQJTiqKoOrxalp3BIJ0s3Pa1pBw8l7Cp+5XzRNvrD8v1x0jgeTV8tSDhXimpJNzLFt+nkfXFMWl3dWilVZFRwtmVrCCbq2pbWt1x0rLUlXVoACwoVRyABIHl7WJ+RlTQubgg+wxHlJwk4hxlqFbuTRqVG0hpVliDMXbb2TucXGcVnit8y/9yn/AP1+uKwturJypIW1+1GkDVla1zFmpHf0a3vwI/G6VRipylYld7UrTffX+eI873pc+0tPWBsbgEARy0neTfHmYapqIpSJe7AWHhSJsYG9/LD77FehXxCmigslPMIByYUmHxFSfxwso5ib9Y/PFwyVOsD9YVYGLzcegCCffhSMskSQLkyfeYxz5oqFMpily0KhUPI42GYYbYIzT0F336An9cLKufSfCpjzJv8ALHO8qKukT1cydJtEjlYe8Cx+GNy4JmIPJlOhvlI/DC2pmmOw/Z9cRl3+8APfiTnF+Dch5R4lXVY7zvF5rXUNPqwN/ece089THtZUp1ahUkf5ZUfI4SDMEfaIPzHyxscySZvPWIPyvhfUQLQ3fNUWDKtcJqIJFen0gb+FeQtfGYT1cyxEEj/EB+MTjMLcPYbl94dxRYyNKPsh6f8A3hx8mb4HCWiLYsvBaAzGWeiTBqKpQ8g4Bj3HbFZpKRYiCLEdCLEY7E7QPIbS2jBPBKkVB7v0/PAVFsSZVtLj9+Y/AYSWlYwf2xzTAINQEgk+emP1+ZxnDezbdwKtajWZnfSgUFRpsNRYqQdTNA29k9cNczw1KoViCSLqR5j54i4Z2iFWoNVMh6Kxd6gEgMYgGAyzO1yOuKRkk9iVekD08rlqVQ+NdagiNVR1vF7UL7bg+/B+VzgYwoosYmBqBiYJ8SDAD1KYYk0h666u0dNOHXBeDUu675qbB58MGq/haVFwRvoY+5SN5xfTWibTTo1AP3APQjFO7TZgtVWmItNh94wDykWAEeWOiChSO6v/AJalvnfFf4/wmlTJrLq1ATEEExy/m+HScJkxSqymOfFiqpwqjQp0w1IPUKBnLM4u9wFCsIAEXMzJx7lOKdwGCUEEwfCWIMTaSxv7jhVmM0rgXqEC0gC8cidQJiIHlg1eH06lHv2cUEDaAO7Zi5Uai0d5tcCZH44nGV9ItJQ6tj/Oqa1IgKV1CxtIgyDv+xiq5/NtRQZdSIBlwBu0bnmbHblh3k83l1Qf7w4kkACmVWJ2ALMRgitwWjWUVAdeoe0JmOU9MaUX30IpKL1sE4ctRxTog1KaDvHc0/DrMDTfnyEkWF8bmqo2arY3mtvB2ju/EDjp2Z41VNNk7waQQAVUBlAmN7RAjbCle1OZYME8RDstiR4REG7XJnlIti8E+Ik3c6r6lOqZda1Nx7IAmTUFuYIJ8xsYNtse5Hh2ay6laaCorrpbXAWw8JJmNyTq5EDFspcczsEspflB0QdryAOQPx+HtXi2YafCUsxnkCFOna8Ewfx6YX07/bF5Nf8ApXsi+YNYU80opIblvFpiVmGWQ06hs3MdcMeNVO8r5hxm3WlTgKlFnAu2mmq3CrIuf7htfAL5rMZjJJValFenUhvCRqWA4PXcJzsQdtsBZrtfUXh606dQrmHqVBVgCSp1MNWrlDL4geZ6Ym5OLGSTRJw/tRklKtXq5l3VgUWpL6f5gVaBI3HTe4tcU/iLw7xOKxuRJ7qrysPs44v2e4SczmadITDN4iCBCC7GTYGJ35xjoWa7FZKhTbWcyFAGr/h3kgAghIa5Eenljmn9oa7KRxexaf8A/ROHn/5pf8lX/wBmFGX4wc1Xq1aenuZCKfFLhfCHBMRJ5RinZjs/w4g6K+ZHSVRh8gPxwXwB3o+ClVV0COxlWVvCJEfzXJ3Iti+H7RFyJ5MTUS78Q4JmAo+qO6zJGwIOBMpw6sC+pN2MQeUAD5DFv4VxvWlMkhXemrlQeouB1uDhLxvOP37Q5AEDSoWOV9hfHdjm5M5px4oVvlswLCkCfUx8cUjieUzK2rI6J5oY3POIPxxaV7T0q7tSWu2tJnw9DpMFgQbkYmHatUrDLfSKneGABBi41BZAC7R8sJmxrKl8QItx8HPAPfy3HwxhPyxbO1mVXu+9IBYuBOlRybpEzE3nFSd+kD99MeXmxvFLiWjLkrMJM2/TpjUn9/ljx6mIzXxEYkL/ALvjUN+/xxp3mNfxxjG5P7P9MZiPc4zBoxNlOKNRKjYA8x58iP0w84llFzCfSKPt37xIgmN6g6nqPf1lD3A5ho8wD/piROI1KJVlY+Ez7je+KY8oydmK2N6lxODszRWtSGYQBZ/4iSLNtqUdCd1Gx+S5XjHTpjDzgvErhSbH5E8/Q/jgrjPCe+XwtpMzMb+VsVqSDIxYuEcWDjS3tYVa0wP3RX8xwCopkFT5S/646AvaIO5hqbLVC90gILM+o0wrQJBkCJ2BMCxwur5eRbBPYXL0sq9eo0SApAYgeEa2IBNgS+m/I6fLDr4XaA/iRLmu2mSWu9MU2ISQGaqFVrxNqZg+tr4dcOy2Tzigs/cXATxBgxaw8RUCSQYA3jCCn2hyeYpOTQoUrbF6SuYv4fDN4+eCez9am2dRUYdzR11jtp+qQBOgADmf8WLyk+PZJRpjDN/w84eGhqyhgfuoI/ZwNn/4fUalFKVPN01VNREp7RYgkkhr7D3RvGFvHOEnMZ0D6uXUBSzC5W5AgE/aB254qvHBSDJTarTVqIZGH1ljrd4BVCDZhzxnCKWzRyS8fkZ2j7J1MoF1FXLNA7u6nc2O4NpgqD8MPuznDaYyaPUAJLtF9MAsq6WsYMkt6ML9F1DiuXOR+j96rVBU1qPGR7QYCSo3g288DpxSqrUqBJFNapJABvG5JIvKhbTyB54lJqHxLeiybyLjLW+zo/aHMhco51wLXYbapFo9oXsPLCPKsGYqQPZMyxg7AX9emAO0YDIqsCvimFcwYE3BnaRz54Cp55wqmSCRJgkcz0PriWP/AFCNNtdUUl9la0n2WVaBvpUE7GatQcoO+/O9uWI2rACsDIK02mKrNFt/ENx1wjp8Sa8uwM2u9/gcRZ7iD6G8TEQZEuZHOx3tiv8AHxatL6k/4V+SLstljVrP3+acJTpPVbRUbUQqk+EkED39cDcQag1J2TL1g0ahWeqXEyAf+SJ+PXHR+znHaP0GmlN6NKr3Oks6qYKlSwKyCSwbUL7yb45P2jrV6ldwzM+lmKxIXS7M2pRyW9vdjSlfYqil0TdgqIXNh2AKqGmZja55TyEfzDHVa4U5d+8TWujU9Mk3gA6dwR7IE+WORZDiJy5Xw+JSS6MI2ggHmP8ATfF4pdv8tmKLU3buXZIAe6ExyYbTt4gBffHlZ4yu0jtxSVbKVU7QEVCRRSOQDVAAPQPfFv8A4cmjmS/0j6sk93T06hMozVJJJA8AA5b4qzZjLsfEiR1BU4tHZjj2VoUKppeHM0u+qUhHhJNIKSeRsp3xTG0nYs+jo39nlCDRCVAoAVQwXSLgjztEX64UliMzrqUSwBlk1KTYQOsiY+GCez3aLv8AJUsxXpqWqVe78IHOoaYNz7zflbEWepL3ztFwSs32tbzuMepgk3aOLKlpgVdFZ6hOVCiJjukurx4PCtzcA+hxVsx2UJzwzKltIKsEFM20qF0zPkOWLZnKIbvFIa6IOo/5fIkj5YDz+ZpUdL1GKy02DEswWNgCbC9vfjo4p9krFfHOFVMxR0LCEOGPeErYBtrX5WHXFLzXCu6bTcn7TDT8tRDEeoG2Oi0O0tB2CrW8TWAIdZJ2A1ACfLFY7aUqfeUw9dVYU4He62JEm8hTznEc+KOT4g45cdUVX6PNvGf8nl/N548r5BgoZQSOYsWB9ATbzGCRRpf/AFOX/wDIP/TwwbN0RQSmlamzyx8OobyQJgH4RjmWCNPf5FuSvoq5qnGa8bZsMCAw02kCPsnYjqN740VeZxzNUPRKpOMxp3nQY9wAUGfSRyJnqLYlVgevynAFJ4v57f1wSlSI9R+A/riDjRNo9q5ZhBBiCGF9jvI9+Hq0KWZpg6lp5j7Q2Rzv/gPnsecYSCoDaBcYxVhhETuNP9eXPFIZHEKZNXoNTYo6lWG4Nv8AUeeIwbyMO6fF0qoEzAJC7MLMv907R/KZwsq5OFNSme8pTGsct4DD7Bx2KSktFExpwzjmyv8AHBPFMg1VZQ3hhE2IcQZIB5X9cVgnDHhvG2p2Nxjdd9Gr2FdXgFWm0lfCDMggmBfnE4ZU87mKistEF0ddTqoWDTmWDQBYaRPuw+estZGCkSVI9JFsVqrQzFDQqiSQykotivhIBgCSNMyb4Ol0bbGmW4sya661ie7QhQ2kMqwVCASSRqYCRMTeJxVNKECak+obnc8uuC+8YowB+sJNl2dGAO4MWib9cZw2tWp6lWkW1QdMN9iTsLmxM+QxSOTdNA40tArIpGk1BA5EG3ynDvhFGq6o/elkDjUhmCUgdbkqB8cBcVzveKkAAmWZbQpuLEkmNMGORbAuV4rVpCEcKDcgBT+IxslPpGjZb24pTzFNnepTolnLhahaYRadIr4VNyQSNuuFgqahFOtTduksB/3Cw9cLMvn0rN/vGkyCA62II5GLEHEuc4bTojvFJaDdWIgg2xxx+zQWmizyz9yxZ+rUo5Coq1RLVk8Ski2kkx9pbiNgTpJ2OK9T4tUuRUbUBI+sqXNtr259NsQ1+KvTGhFCg3+0SR4gvtGBALREb4Aq8RdjJN4AtI2/Pzx1eolUapL2YihGuTdv2r9bD2NTMuqvULTzLFgrXiNZ2j88bim7VigJZ6YABJEQgCi52iQAOmAqHFqijSIIvuJmRHv8sXrsx2GpZjL1a+ZFZRTEg0ygLwAXjUtwJENMG/SSvLm9IzjGK7+hWO0GQKJra7MyyTcyaVNzfr9ZhAok7geZ2x03OcJyVSmqsc0yqdQ8dA/YSn93YLTURhVm+yGVFLvUr1VUPpKuiFySjsIhoI8BsRzwPQyRXxCLLF9FH3IgQfXf47Yvf8PezdPMAq7aHdaqiACYKxN/8Ri2w91SGWXvAKZ1EbHwKJv94wMO+C8XzSuGpNDwYJNKPO7MOWAo1doZte52Hh/Zo0crQoK2vuq61CxGmVDs+wm/iFvLCvjVdu9bS6rpdtcid7D0vz/SMV/hHbDiTVCrUhVdAQVDKhEqWBADaXhQWmDMEdML+K9o0V3BU97rNm0AqYDSSCQ25AK9Lxh8c1DsVxc+i4NUu0lphJsY2S4/fPCftLlnY0WRGYIXkKCSNQABgXIty6jFLHaOqGJ1+EX2F+n+gxcv7SYJTCJqLIrMSbyRJHOByGOnHnj48EJ42nsTmi7FVFOrJdN6dQAAMpJJIAEAE4V/xHoF8ypW8Uxbn7TcsWvO8S7qoqM5UvsPFv68uW+KL2t4gxzIKsT4FAJ5yWP5432jKprYcWOSd1oQDKvMaSPUHBNHIujKxAgEHfkCDtiYV67AEaTubFZta8GRiP8AtmqLGLdR09+OJcezpaa0yM5GNyR0JUxGI6qMLmCOoOCh2gqdEP8Ah/riRHNQBiqKSSAVXe15hvxGM1B9MyUn4FwqY8wc3Cidrfv1xmE4M2iAvMncz/WfxxIrkefSMQT+v5Y3DEX/AGMRaEaJhWBneY+HOcSpa4n1j9zgJOd/35YnRhzE+/8ADCtCtBdJGIvHuA/f+uNZ0mzFSdwLAwZM9fTEIqm2kW/DBNMT9oT6f1/c4W6YvQ5bh1LMDVlzoeLoxAUn+U/ZPkbdI2wozOXZGKOpVhyIg/1GNqFRkPgKk/u/T/TFjy3E0rIErKHUcjuv91txjqhmT0ykWVrLZpqZkHDqnxPvqZQnSWBE8xPTGcR7LkAtQPeruVga19w9seY+GEIBG2K15iN2S5vs/UUqqoHRRGoQCZYsZEzN49AMWL+HLtSz4Jpd1NN1kTeYMfKfdhVkOMlYDXH7+HphpWopXUQzAqQwKmCrDbzGMq/EDs6FxDP1alKk9IZSmroCRUVterchiCJW9vfgNKgIiv8ARSZtpbTaPMm8zjmufy+euBWYpJKgObA3ttHoMANmc6Nyx9dLfji8Mih2mLJNrVX7+TpCZ9KmdpUNGXKPUKnRT1tESASw0iTzHIHeMOu2LLlmVaPD6dYNqkLRUhY0xMId5PwxzfhnFHSotXX9aAARpEqdBAawgrYSLHeIw84PxJ6tc16utFpqKmpGAp7QVIWdQaQYYiIPkDoZHOWymXDGELTXS99m9bjRPtcHU/8A452350/M/HFe47wKnWUV6dE5Uk6XpFSokbMAQIBEbDfAGb7a16juwrVEBJKqtwByBJPpiOh2uzBMNmqgXqQG+XPFJSx07/QhDHNtV+f9xh2M4YtLO02qjWvi0gxGsqQpMyDvHqRjpXajtR3WXXuKdNmcmm4qMFCqkgpDHSxHlNiORGOQPxypV8DOsMYD6QpBkEExym3zxvx01nhXVngSWgnx2BYRsSqoDP3R645m+PRSr7L/AMEpjPOEqUqNHTLE0RTNhAAJmCCWuPL3YP7Tdjcx3MZcD/i1Kh0oAQGARVCEgNpRYsftGMc47B8TbLZsHSfENLAnTIOwMiPa0GT90Y7LT7WqjpTdHp94G/4gAUMgDATdWDDVebQLXwXNyAopHG14fUpswY1gZIIOVq72HIb2xLlK1SlGl4jUPFlaxs0TupE+EYt1Xj+aUsGy9djqMsGAkkk9fd7sQP2nzGxy2ZHo36HFowjKKbf0Ys04yce/vTWxLw/immoW780nbQA6UKo0QYmCoEBS1uc4XcRzFRKoLEEsLVJlCbnULRadpsfhi0f7VV/+hmR7p/PCvtNxerXoFClVbgjUtiQRF+RAnC5IxUbu/wAGbGpOVdfiinVDIki8XM7k/icWLgna16dMIyqwQQpL6TA2BiZ+W2C+Dfw2+k5Vay1WR4OrUhK6tRAUWB2i6l99hthrwn+GSBTTzzaCDNOpRYmxjwMrJKjcyRz8sRxxadpDzaa2IxmK2brC6liwAUFfcPaki98HdrOzdGgFrVWqVHMCKbKi2UmRKk/Z+Y2wZnuw2ipGXRa1MAQ4KtcL4iYMqd94vtyxFxOi1WhoNN6jgQgFYMJI0ixMwAeROOhcadolTbSRSmrZXkmYH/3aZ/8ATwLXFI+x3k/z6T8xF/diRKbrUCoCWuAIHmCNyOt8aVKBpvDUyOelpmPdHTEG0/ajo4172D4N4fX0EEoDJEEjbljK3DyGYaSsH2d45/gRjbL0wu5IwsI+fBpWtNbJsnxIgXuZOMxYqhyhyKjuQ1Y1DNRQAYhTyiVg6Y6gmbnGYsoslyR52l7EwdeWBK/aS1vNeuKhXHWQZuDv78dlpRuPZvt8Pywq432Wp5oEqAlRdmjc9COY/dsefGVumdEoVtHMAkHpYTtzxjX264J4jw2pQq6KqwRz5EC0jAbiPy5YaiYTTq6djPr8fywRSYxcyR/TAiKRF42/fnjKbmeW/PliTjYjQfrsdMCSZiR+xtjVKL7yB6+/9MQd5ON1YxPL9nCUxB3k+MskammNiP3c4c6aGZUd4If/AKiQG/xcn99/PFOSqOZ/DHv0rTtb4YpHJJDKQ34v2ZqURrBFSn99dx/eU3HzHnhZRzDIZBPrhnwntWyMNRttNv3GHlTIZbMjUIpsftU4iT95dvhGOlZIy7HWxTk+MzZt+v8AT9Plg9qeoWvhPxLs3WoyY1IPtpdfeN09+AsvxF6Z/d/1/HFLaBQ0pUKtN3LOuhiWYkBWUaGWzbgGQCOcDHnCeIvSY90JJCwbgHUwWGGzagYx7U4mK1NkkKWBEm4vb3YWZ+hUo5fRqmWG0nUPEb/dAtYbzgqddGab7Pc3lAHdSqA6yPZjTDMIMi3LrgEUQQ3hEjaAsec+7A759xAIS3l7rwb4ibOk8h7p/XDrNHyFx1rQbliUZWCUiSYEwYPWNVt9zizZXiRZRqAJ5xt7sUpsyx+03xP64fcMz4FLQAzu14gsSR9kCdonGWTlpGlFIsidnfpdFyZp0xbXEyw8RUCRqgCTyFueF2X47SoqtP6VmW7o6lDJqVXEwwViQInYWOC+B9sEoZeojU6xU60pgtrVSRqKSSCrG0mNuW+F/Z/sHWzTlqmqkhPieFOpj9lBIBMXMkQMUfFUlTZNRnTm74rya5rjNF2ZvpdXUxnxUV/EDC+lx/Q3i1OORDQD5iNPzE4svEuxfDMu2mrnczMAmKI+1cbAi4vvgBuDcJI0rnsz5TQm/wDlGA+b9l/X9QfCLs32jLIpph00zqOtDPToxjzJwXwurmqtNq4p1atFDpbw6hqgQN5HtC4HTAHE+BZVR9TndbfcejUpk+huvxgYvv8ACTiJVauUaAFHeLNjqYlal9xbQP8AD54m+d7HXHwQ8S4K44bQRVvUb6RWMgEwPAsHexBjlthPma1RcvTUO+7PE6oBOhVUHYeFjA6jHW81xKkan0eqgZjT7wBltoDaCdW8yeR/DFDpVsvmJrLT0LLIqyDaAIsp2HPlHxeO3SFlpWVBc/mKZBDurkDSRAO5G4G5wJnuI1V0urHuhoDjw2aPEp+0Jg3898XzL5ejRbVTXVfQQ7sQAZBgaCJuenrtiDO8My9WprcTJ06LaCRJ202PmCPXDem/cVSXsctzuX7uq6D7LEA9QDY+8QcQkk+eOqVf4eZas5d3qURoBOnSwVVWzHUZuqE9YWeYxUDkOHfZq5wjke5pQf8AyYhLDJOiqyRasH4G6CmdRuWNulgMF5p6SgsQGA3XreI5fjjTuMkotVzH+Kiv5VcCZ16bLppS+o6VsVM7ixwWuKNdsOy3FlSqNKIKYUFV0zuOcm9zN8ZivVmIMbFRpNxuMZhnkQOBfuzfaAUgaeYcAA+Cdr2g9OvxxbFEiRsccvqZiTDXGLR2e7TRpp1CSCQA28eRk7TzxwcEdFsfcS4dSzKd3UWec8xvcHHPuP8AY2rljqX6yl94bj1H5jHS18e2PXqRMifdOAm06Zmk0cYpxBM/Hrzxq5EbnHRuOdg6Vca6R7up0+yfdy9R88UTivDauXYpWXTJtaxjmDzw2n0ScaBDU2gx1/DG6tA6jywPb9/v9zjcADecBoDRIV1c7eXPE4AMKJ/ONsCh4xKW5CP0wrQrQXUWwGkNvyjbmPjgnK5kUzaZmdIJi347E4WrV5ah+P4497wn+XCU0LTLRl+2DoZA/f6YLcZPNgGe5qncqPCSebLt7xGKclOYn57fu2PbbCQT+/364eOSUQ8mNeIcBq0ZaAyAxrQ6l+I9k+uIMtxR0teP3+7YM4Jx+plwQDII9lto6ec+eD+5y2buo+j1Of3Cbbj7PqPhjojkjL5jKRFS4jSqWZR8o+JiPfiSrwak2yL8BhTxHglWgfEpjkwup9429DiPLcUdOdvl8P0jFrrtGr2C63Aqf3BgTMUEoKzgQ0ALbnqWZ8tIbDfLcWR/agH5f098YKqZIEWwdP8AlBddmvZPg/05yKtQBaimZ0u00gnsTMMO936TjoPAeyj0EFJM2jINQValNlYA+0QQ3n0IvbfHPOHOuVrLUJKidMggaTUKrMHwmwvPL0xdqvaipQNMsEqU21S3iQgBS0iCVJO1p3NsUhJx+Ykqehb2w/h1rrNUqZqiuuComICiAL4RJ/D6iGn6XTNub8+siPhh72hzWTqhqqxqqAl17w6piDAIIuOkYqtThOTEFAuobaqysvnKkCcVhGU18SXzumO3DHTg3flOKr89m1b+Hmoz9Mok9ST+mJanC81kzTrUalGoyWcqdRKbXDAarbxewOAqvD8q5lwgjbuqlJPWd5/1wXwNcuXFBX0AsfE7JHnDc+g8yMNkhqlFf9v8CYnFtucmv+N/qibO9vD31PMFNLUwabrPtq8mQD0Im5O+Fa9taalhTQU0JJChVi+5iPlOLd2r4nTy2TY5Z0LalpKQVYqwksT/ADQpscUan2mrssnMwehWnb/txJwUHXL6f5FUnJXx+v8AgKHbKdqi/wD6v0OLlwPs8mcywrfSnDGyikANJBkq4Le0QRYxZhjm+a49VMhnR/71Gkfnow87C9plpPUSpVNEOQVZSoTULEFXBTaIMDbCOVef3/UdR1dHUv8AZomlmVq5xdL0yO8NPRp1adTGWhhpULyiTjmNPs5lFJC55d+YT0tJw07SdsK9PvqbtTq0aigJ4dM+EExpbrHOCRyFsUc9oDr191T1RHOI9JjlhXlad9/MpDHBrba+ST/VDyt2WyxP/wAdT9wp/Px4xeytBds5TPMTpsRcGze734rBrob9yv8Amf8A92JP7RXwjul8O2/z+978CWRf7V9QRh7yf9Ea52kVquDpYhjtcGTMiOV8ZgmjQNQmokJJiIt5xtH9DjMQKPXRPl6uq0Rj3Y+/+uPMZgSMh3wrj1SkYksGKgAk+G8W+OLzTzEjbrf0MY9xmJPsckCx++n+uI8/lUq0ylRQ6kCxEwTaR54zGYhdPRR9HL+1/ZxcpUARiytJAI28p54SxcD0+cD88ZjMdT7Oc8A8UT5flid0tPUnGYzCyAyNGkz++mMVjjMZgMBneSRPniapUgkD9xjMZgPsDWyZASZJ5fh+/niemYJO9/z/AKfPGYzEvJN9jnhHHKlHUJ1g76veIMzOD8nwmjnQ5CCi6kXT2TM7qbcuUb4zGYvjk7SHTKpmKOhmAPskj4YIyPEXUgA/p8P0jGYzHRPStDjSrQGapgMWW52PS3Me/AuYD0aNRdZKin4RtpIKgNbnEifPHuMwqbAV5uLVudap/nb9caHiNX/qP/mOMxmByY1ImyXEXFRCzMwDCRO4na8/hi60uJh6xoPSRwjkKWGoAAxzuJ6BgPLGYzHRgkyc0ecT4fSejXp933fdA1fASFZgNN1aTsY3xSqmXAxmMx0S7Jp6NXMxtboFE/AYlyuXVmEyOsEfK1vXGYzE8cVaRSUnK2zfiwjSgJ0glhJBPigXMCfZ+eFxXGYzHNkSU2h49GuMxmMxIYa5fOtpA6CMeYzGYqKf/9k="/>
          <p:cNvSpPr>
            <a:spLocks noChangeAspect="1" noChangeArrowheads="1"/>
          </p:cNvSpPr>
          <p:nvPr/>
        </p:nvSpPr>
        <p:spPr bwMode="auto">
          <a:xfrm>
            <a:off x="155575" y="-822325"/>
            <a:ext cx="2657475" cy="1724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6" name="AutoShape 8" descr="data:image/jpg;base64,/9j/4AAQSkZJRgABAQAAAQABAAD/2wCEAAkGBhQSERUUExMVFRUWGBoaGBgYGBcaHBgYGBwZFxoXHh8bHiYfFxwjHBgXIC8gIycpLCwsFx4xNTAqNSYsLCkBCQoKDgwOGg8PGi8kHyQsLCosKiwsLCosLCwqKSwsLCwsLCwsKSwsLCwsKSwsLCwsLCwpLCwsLCwsLCwsLCwsLP/AABEIALUBFwMBIgACEQEDEQH/xAAbAAACAgMBAAAAAAAAAAAAAAAEBQMGAAIHAf/EAEkQAAIBAgQDBQQIAwUHAgcBAAECEQMhAAQSMQVBUQYTImFxMoGRoRQjQlKxwdHwB2LhFXKCkvEWJDNDU6Kjw9I0RFSDhJPCF//EABkBAAMBAQEAAAAAAAAAAAAAAAECAwAEBf/EADERAAICAgIBAgMGBQUAAAAAAAABAhEDIRIxQRNRInGhBGGBscHwFDKR0eEFUoKS8f/aAAwDAQACEQMRAD8ArPYvjFbLGo1JyoifZ1ixBA2Om4F/PGvCKlM5gEuSajRZWA8bXi297TiDsjQBd1dnVWXTKze9x6RhplOzooslXvQTTfVGhrlCTFiY9npacdSkloglaOmcQ4QKrpYDu1KhtTqVgAgAqb6gRYxOIaOVFIFRWC6RsC5YyVuuptH2R6Ses4rq9rhXy9XvMqNx3a3rQ6hVBA0CIiZJJ+GK3VzRKU1p5Ri4DB2FHdibNBXxGLT+uGx7VTYclX8JcOJZouKrFda6RBV7qZg6hr5jyi2ECcHasQoXSrE+JmVVMQTBN+mxm+HfZjO01oaK+RhgSL5dhK2PKABPLyw60ZRxfINHkKij5G2A8vBvivqD0+S2znlXhqAsCxEDVtIIMG15JuLDz6YMXKyftQSY8HKeur8sWLtHwykqq9CiAslWBzCppaFaCaitJ8ZED7uFWU4C1VkNSi60g0Eo4qEBgPEpRYbedtreeL+ryjyE9PdAZyasAfEAdvC4keVjaMTJk1ICiCbRZxfkLgDFxrcLoyR9O0sVCBalMSFGwA8PQbDlgXLcE1VClLOUHqC9wUZSDy9oSCOc+YOIfxF+GH0Q3J8KywFPLsqvVLhnIhiACAwFrLMgn19cVzjOWRsy6UaelVKkCDADL8Zkc+eCK3YfNUiagQs0WemUJjewAU3jz6YVV1KUwtYOPaK94t9REamBudNyBG8TykQy407T+gfTclVEtTg1idLnz0n9Pzx6+RFFgHRg8Aww8QB28O4mDy5YLq5NVDtQo12LoCpYKVJOxhXJWZJEKB5dAOEcQqZU1mzK1WLUoLF6gCNuBOo64MDYEX2vivO12I8VGmbdEHiTzAaRv64Ky3BHdFYUfq6gkNqUAxY8wQN7434Pmlr5l6rZdaiUVXVZS5NQeG7uFEDU3oPTDzK8YpV0FFqGnuFMFghW8kiVJVWERpm5PkTjNu/h6B6VdlX4rwUZUqandpruv1yiQN2AO49/MYT5vivhJphQALQAfh1xa+Idn6ueNMVaiIlMN3Ypj/lRJJieawB54ioZSjlvqWFRFcsKReSxciVUrzF4m0EbRcCGWV/FseWOFaKnRzk69U2EgKBcwW3tP7GCeEVzmHaEdIAJ1CxExHmTi55SrTdDOkw0EkASSpPv25dPPAudC97R0OAFLayp1aUi5Kg7beY5XOKTnKrSEUFdCI8KqaAqBmjckQLm+2Bc6DTdFedRAHOb2Nz+74uGbzFOnUFM1IMA6mUhYI1AkzKyNpH64ScS7M5jMuDTelWUEEaWBKk2O392cSlmku1Ro47ElbOJSaCJNxHTp6nAedzrEk+zE2jYeQ6YO4l2Ur0ZdwCBHiDTB8xMjfnhKXdSVbofh0ke/HPyc/Nj8OPgC4lnSpXrvI6coxalOruzbSyU9PvQEefPC1suTTRXQFWEC0EyZsd9jhqF0mmnRKfT/p0z6/64nkjVG7F7ZxglXlG19t+XIfqMKMm1Q6paRbfT7W4E+uGOZqQSRBliFkC46dYnyEbY3GVXuW8Otib+RuYmLf1GFjpUMecOytpIUOxloi4kzETC3J67eeNdNMvqVR9WDDX3uBPXriBMyyVRMaQplQPZm4E9bfCcB5/OEPAPhImw3OwEj93wxhfxBgT69L3PP8cC01B1SbfjHTEdRpaMetGr374UobHwqRMybfriFEk4wmbY2p7H9/vljBRrW3tjMeAYzBCXqvk3prp7utT2JL0yqiYF21W3+WNcnnnrAItT2BMbAiYud955bTjbh3Cs02XJqJUAqEhQ5Unw2sKjqQSTYAX0jGvZ7h1T6RUSrSLIqEhQiqJkb6bbahBOOieKLVpEU/DCkzT0/wDmhFkkhWNzMAEWI9b9b4sWSfWJPeRNtTPBHUAmw5bcsI8zWGrVVy1JSTIXx6uov3xEzy+WGf8Aa9JKSanZSwgKZuQJgR5c2I3GH9NxRlK2OO5QLcsh5eJ7/wCGcSZRp9pAV+9EH1nCPs9x1KxcF1XTBHgGqDbpHvGHWc4aa1PSj6JI8TQ1uYAmBPXlhGqdMe9aAOOUjmGWlTZKlJfEyknVrMRtECB192J8jwap3RSuYAMIEqsoCQALFT4rbyeXTEvBeAjLs315qagPCqXFyd9RMevxw1eslK76E/vXb4STjSmkqT0avLK7mOz2ZrMWDIIspZmMwIBJ0zJsT+eHGX7PU6bhggLxDeNm1TGo3HMiZ/DEGb7U0hzLevhHwFz8cIs/2yYg920XIgDSDHKdxz3+OIvMno1rsuWZq9wuqnWamw3TXKx6Nt78KOL9uVqUWpVadOsSLMRZCRGoReR5Acr4pLZ2tWXUR3YOzNIDDmVEaj7p2ucGcL7MVa6khDWgwZKqoJHsgagSYMwT0tgLHKW6M8j8AGW4mRBpI7MNmA5yY5eHbFn/ANtCtKgrITVuKkGxAPgIFwWjfl78K6vAatIqKirQpzBYFHVNpJFMkUwJEkjmMMs1wZMqCyRUcAHUQxIm4IJECeXO+OiGCPgXm/I+qZemUBZQokNYBPGQYYgQpYSxuDzxVs1TqVFFBA4ph38bVVM6j7T2EzI+XlgHI9pHkVFNTSbeEVGHW+krqgg2nfng6lxLJ1EaqWapWBkhqegCPZABdtfvPM25YtGKh1v8jStumiXsqaeWU16jOrLU0akUuXAILiLgqRCkiN8EZrilGuhZalJqpI0qtJ1cuGHI1GJ8OrYEzBBERgKp2iatTanUoq14S+hUjwiPZCgTNrWiDgetlO4RddSIKsHQoZZRpLKACYBmCPiMZRds0noeV+HZUeDvaiqHmogo1HBaCI1DY3vvjPouTVtVN3SxUqKVVNQIIieV7TMYC4XSdqYIqGZJJhTrJgyd/lznBVWky021HVYWAAvO08+Qw3BpUS5WwPiOYFJW0kOxZmYupLRA0KNJUAi53JMxbC7g1QGqWVAFFMSjqDAZhAVW1WBmb2kYl7RLUfMKq0yEcjS2oESAhcEL7OlWWRzHrY+gqhwqqAonVp7y5b2jdt/0wkvYeK8jvJ5hXhCCVP2T4k/yMSvLlpPQjHuQfv1qUa9LW1KpUWSokLqOkauZ0FYINxBvvgejQamesXBBInod+mCyHLCrTViwUyikxUAglNM/8UDUUPMApaFOOHNG1o6cb3sr3GOzrUgrioVVT4dYsN7EgzP5YWVnAqoVIZdKK0XuKSgXH8w90Yv75wPRJphqiurRABsQRPi8+UcuWKFlKRos1KtrViZAC+GVS/vk9LQRhMcuUXye01QuaCT0VmszuZEaSQAful5aPLmf9cMeJ5kKhAknrvLAaZjlcc+vrjd8qo1ClUDK8THJhJEjce/EFCqs6XBd7ybfZkrPICDadvfgqVkivVc80CVjebAA/wBf6Y0+lmowBFtgB62Avy2wwzdM6wFUeJQWE2ME8z1xJlcktNtUAwCR5Ecp/L1wzlQRfW4cQZMDUuoCTIm+3LC5jhzmcyKpuNNxJFvX1kYX5zTcAcyQR0tb99cBMKYLjZrfHG1GlIO2x/1xq3KcEYkpgfH9xjMRrY3xmAA6Cc0rkrXpClcFgtRiw0yQyqzMF6bjn5YeZbP0Mvl4pFXDsTNZabtqgQqjSTAnkPtG5xWuIcNzNarUZXWCx0BQo8M2LSPEYH9cH8N4aUpxm1olgTpus6TH2ReZ8vfjs59Mm0grKVqOeqaHVLC3chaZtuDAUEyJvti1cM4LRpotNVrOBMBijRNzyOKpTzmWpEPTy41gEay5SJ32aT8sQV+21RpGpgOiuVUj4ljiOXJbseK4o6Ey0qftKlPyIUt8FE4W8S7T5WiCSpYj7xj/ALRf4xjmme7RVDqK1GQR7Kn59TOFiNUq3RdTCzESBz8TN7IBgb9cR2+g8vYv2b/iOjqVp+BrAAAKvqYJJ+OKxW41UrnRpLxt3cjfm2nce8YFy/CkSWqEVD0Eqg9TYvflYeuCqOeJtSUkemlPMwIn19cVWC9yYrlZpleDVCJqPp5aV8bRvc+ytx1JF8EitSpjUACRckeNgfU2X0UY3Z6KT9JqsWB8SIWRVG8H6tpM9No3wQxqHU1OqVR18EsXAFzK6GUKYIhWXblYY6seG9UTlKgbh/EhWY6atNXOy1Fqtq6mQBJ94+WHGV4hXBCipQSnNu7mkJtO/hY6VjqYwkzeXBRfGtTM61RFCy7lgASQLtM6pJMRgqj2fzniOYcKieI6YYyLgkA+EA9Tyw/UuPkKpK3+/wAQ/wD2hpfRxqbvWVoIlSxbTpLFp9kgIJ6JY74HfjGoCm8pbxRKkiBIkliLG8RN8I85SZEOlxU5n6tPGo3AIJ5E/DlhZSB1d2KWt2LKGIO3IiG5RMwDvguo/wAxtvrRd8rxIVNammlJNRAICDckeoMje5i5wq4Xw5XqL3uo0agJbQDcqNTMxkafZkaRfmAce5fgbuajZqoquaYCgq7hW8IVjpEEhQxEmxGD+GllqjVnO+XuqkL4tgD4gCbXB+OEdyW+gtqL+EYVuE5cBVp1CqqsDXlqdVrSZ1MQecQABbzJxHmuEoylKdbQpAUjSAIvqAGrmSxEzFhiw0axIFz8cESYN+WLOPFEPUbKlw7OGlqoUqNSuKNiUvI2BPhABm3rjXiPGvDFShVp8iCwHtGIImTbptIwDxDjBCnRUDqvh2UaWAECLWjc/jgDK5ijmRSDF0CKXZxC+IGAASWk+0ZAB/HE3KlV7LuC7XQ1p5lKMMlBkjWFPes14AYw28Bhc+XTBDce0KgpoSSGbV3ZeVB0ggAiACCD5+7CTNcPfMNIqnTTBIDS+q9yQxAmIJ5GMMuyWX0acs4Uyz1qrkv7FNSVUQw2HeWv7RNowjkm1aNWqRcOE8RD0V78GkYBEqASDadJJIU+0B5nywYa602KDUyMJBCVBqXqCBYg8xsQMUDjDtTDlzSqhBM0kiTYiGIsB1vg6jmS6r3mYrKR7IOqY5gS0DzBi4tOOScsbnwT/t8vmUjzStotHFcw1EGtTGmmzDv/AAlSDrUjMAAfa9l45w3PC3jvbGlSDU3DsXRnGlA4AcsoMyIvz88RZGoiMG1vUMMNDkw6uNLKwI2IkSPXlikdrOFP9JSnlzVqLoCjWNJHiY92WJhoHOwMi0ziEsTTLxyLz0XTjf8AD0EGplQAQJCzAM8gfSbHpikAVe+dXU09XhaVsbMBHX43k46G/aWtlzor02pDkWhgekMLN7icLuI5vL176yhE3HhmeZne554lCU46aEnCL3EpGUymkiB4NJ8RtYn2Y+F8RPVUvaRY+hEbx7sMuIZM0gROpWJkgi3mR+XpitBoYMp8/QdcWW3ZFp3TJayHVpnf9j8ce94EBFj6x1vPvxDVraipmT0PPp+EY3YCb3P44ajUY5WxiLbfOPLEVHLAsCZ0yBP75YhV5O04ZUM4ICeyouQDv54D0GgHN0RqsZnb8/djzB2ZVYE3n2YjaT8ojHuEjk5K6GaryH53tfXMjUdPQEAR7t8Km44x5kH44gXMzY3X4R+mJchwc1ZaSlIbuRMn7qi2pvKYHMjnVRcgKqB2z7HfflH7vhjluEVHE1fq15Fvav0X2o33geeGuXoJRAKKKY/6jEFzf73Keigb88RnPAewJ/mb8Y546I4Ev5gOfhHuW4ZTpqDpLfzVbLH93b46sbtnNXgWXPIDwqD1GwHuwOaZczUafNth7thi08RSjQq9zSzRQqqwBQ1NsGLEzJYm/lMcsWio9RRNtrbF54HSJ+tzBfSJIpojKIsQv1o1bdLxgvM5Okxmka48I0qWC2XbwkSPcDuJ3wt401XuCTmWce0sU6lOVJZXUgAA3vfzPO8S8cr1gNFMtC2ar3rgk/aUmSo2tsIxVOON7J1KWyKpVrVR9RVYiwIYVGYMJ5qlptIIGPaeQrlB31CrVjUAiwpsV+sLMhs06QLHwHD3huWRRqekVY3d5cAt9pjbmf3ODs5xOiDaqdhc1E53+0bC8QAIAA88JHlN7Y7qK0VzI8Y+h+KnlHpuDIZ2SppJEHZQVtMXsYwPlM+tGqmYddCaHGnx+Isp09d5N9ojzwbxzQV74Ek3pCSpJDgkEEE6gGAtEXHXC7I5KpUZjWEhgRpBtBiftAjYYMpcHoyja2a0sg1YqtKF0MRqMqSj7hTfVAmOV+WLpkuzhNILUzCUEEAKwUuwSNLtyAaJgn1EY94NWdB4SVpounxElQCI0xqYzoDgeknbEOe4o2iAlOLeKnKta4AJSG9+8nAjFzd2aUuKqgYdlVdgi5lCoRWWpSVGUiWXTIIkiBJj1OBcpw1zmiO8Z1pI6aiDcEbAmeZ5m2oxyxBxDtAXdFpQtRQxaF0aVcgqmqmV7zbVJE7gzjSjnny9B3Yq7AEliXBdzsSNWm8AbcsSzt+m1HsMFvZb8uStvxxNmOIMtNoA9k9emKDlu02YrL9XTTUWhQCdgCWsSLbX2EGYxP8A2nnBZ0pMp9oLVpaiPLTUN/cceaofbJLcx+MF4AMn2fqVj9p6JiGUHxxYTbpYj9MOs7RKAUwDYAtbn9lNulz64k4Tw1qFIk6YUFobSzSxgISARufliLLI0knTvyHPn8/wx6yVdCNt9jPglYUmUugZb6lJHiBEHlYxt7sZxjhJA0g6qbew6mNS9DGx5Mp8xtiKYj4YZI9NQ1MVSWJgrpgER7QJkSLQRcYRpsKdFR7mtDrVEo4M6YlJ3iTcRyjDvhmVC0O9qaUlxSpJUaoRa7EmkC1l0i5i/kMN85wYVEbuxDQfCWBBPkZkf4vjhPn+ydeooBDaVLEKHWJNtVmBmI58h0xzR+zKM+Sjv97KyzOXbNTn7wHosCbCn3pmNyRUH4YyrxhAyU2N2NkILA2YGxtz6jCp+zVWi6sdQ0zaGIPmfGdsL+KU3bMUSBIUiSAYHiG98dDvyiWn0XCnm3QEU2KLzSO9okedNvEg9MQ1ctlqg8VNqM/by472l0vTPjQeS4BTNkRfE308TJmfvCzfEXPvnE5YxkyPN9mHdSaNRMwgH/KaHA86bXB8r4qma4A2ohbHmGsw9VNxi11KysZmW5NBRwfJ0H4gYKq8VqFQKpp115DMICf8NRbT64RxaD2c7+jlGhgfDz5Dn8MRvVP54vlfL5WoIqJVy8/dPfUj57ah7owkzfYd3l8q9Kug+4/i94bY+84WjX7lYZr+Z6fHBnD8qCQzczAF+cydrjGZ7hFSkyhkKsRsbGZI5+7bFt7MdndKrUeO8uIJ2F12ix+M+WJzkorYavoV5lUC+FQNvZAsPdjMF8ZyhoM1yaeoAtMgEorR5+/GYSU+btCONFd4RkBWdi3hpIA1Qj4BR/MxsOlzyw8zGZCqHYAAWp0xYAcgB0uZPnJknGmVoBMvQH/U1Vn84Y01HuCn/OcLnzJqOXO2yjoP6749GCUY2CW2Ss7VDqcyeQ5DE6DTvviOkcTZNNbj97/0k4SUvIyQXrFJNTzqaAoARoB5+IFenK18e8R7UVHFqrEmZ1rRaZN/GqBh7vynAPE6U5ipqIWnTCgAkgNYGJEEDzF+nlL/AGnPi0ZVQDMLYDoAC02xbFJ0LNRsBr58s4UuE0yJvB5bjcER88WrhGUTQrBaMG43UwdgQDviu1aSZggSAyzIABXSdikkAQdx6G98PuH5V0RVkEKIE0qZNvPVfAdt/cDVDSswA9lY56ZMACSTNgPM4Q5jjpBI0MZJua5/XG/GVq9ye7HikeykGJudzb3YVZzMvQpHQ7B6rzJChwigQDERJPyxo5OGg+mpr7wzM8S71FWCLjVqgyBJWGJudVj6L0wfkU2vb1H6nyxVF43WF++qny1Niw9nOLM6tquQSNTFhINxtzAHTBlLkzcaRYss5FGq40GCAO8BZe8aVWQFaAAzG4gmB1lLxDtIywrVKLtA1d3RQgGI0htSGwHIWmOWNs7VqBvCyikfbT2i2+mJFjfkRin5TINVFR+8CqhEswNy06QNIMkgE+7CxlToLSaLLkuIK50qWdgPtAFiJMEk6ixAhZnkMHZrICquh1cKb7Rz8ltt8sVjhWRAqAioKgG+mnVJH/jMYt9Ph7AAlWHrp2PuH7IwZK9sW6ESl6DLRoQC2/hVi2ttCpqZLCRt1ODVemK2g0xmlQtKhKSBoBlpRVZRz9rlfC/hlR2zYdbMG0wXj6wAhSVgEmSNid8WngmQLuajqiBEMuREMZgAQNQkTvyA54aElxYJLZX8wilXAar4m1CSPZAYhZ5wCbnptiHKZaFB1OBcTaJG98XAcFYR/vz9L0hvDcgbcj/h88RZzgNQJTiqKoOrxalp3BIJ0s3Pa1pBw8l7Cp+5XzRNvrD8v1x0jgeTV8tSDhXimpJNzLFt+nkfXFMWl3dWilVZFRwtmVrCCbq2pbWt1x0rLUlXVoACwoVRyABIHl7WJ+RlTQubgg+wxHlJwk4hxlqFbuTRqVG0hpVliDMXbb2TucXGcVnit8y/9yn/AP1+uKwturJypIW1+1GkDVla1zFmpHf0a3vwI/G6VRipylYld7UrTffX+eI873pc+0tPWBsbgEARy0neTfHmYapqIpSJe7AWHhSJsYG9/LD77FehXxCmigslPMIByYUmHxFSfxwso5ib9Y/PFwyVOsD9YVYGLzcegCCffhSMskSQLkyfeYxz5oqFMpily0KhUPI42GYYbYIzT0F336An9cLKufSfCpjzJv8ALHO8qKukT1cydJtEjlYe8Cx+GNy4JmIPJlOhvlI/DC2pmmOw/Z9cRl3+8APfiTnF+Dch5R4lXVY7zvF5rXUNPqwN/ece089THtZUp1ahUkf5ZUfI4SDMEfaIPzHyxscySZvPWIPyvhfUQLQ3fNUWDKtcJqIJFen0gb+FeQtfGYT1cyxEEj/EB+MTjMLcPYbl94dxRYyNKPsh6f8A3hx8mb4HCWiLYsvBaAzGWeiTBqKpQ8g4Bj3HbFZpKRYiCLEdCLEY7E7QPIbS2jBPBKkVB7v0/PAVFsSZVtLj9+Y/AYSWlYwf2xzTAINQEgk+emP1+ZxnDezbdwKtajWZnfSgUFRpsNRYqQdTNA29k9cNczw1KoViCSLqR5j54i4Z2iFWoNVMh6Kxd6gEgMYgGAyzO1yOuKRkk9iVekD08rlqVQ+NdagiNVR1vF7UL7bg+/B+VzgYwoosYmBqBiYJ8SDAD1KYYk0h666u0dNOHXBeDUu675qbB58MGq/haVFwRvoY+5SN5xfTWibTTo1AP3APQjFO7TZgtVWmItNh94wDykWAEeWOiChSO6v/AJalvnfFf4/wmlTJrLq1ATEEExy/m+HScJkxSqymOfFiqpwqjQp0w1IPUKBnLM4u9wFCsIAEXMzJx7lOKdwGCUEEwfCWIMTaSxv7jhVmM0rgXqEC0gC8cidQJiIHlg1eH06lHv2cUEDaAO7Zi5Uai0d5tcCZH44nGV9ItJQ6tj/Oqa1IgKV1CxtIgyDv+xiq5/NtRQZdSIBlwBu0bnmbHblh3k83l1Qf7w4kkACmVWJ2ALMRgitwWjWUVAdeoe0JmOU9MaUX30IpKL1sE4ctRxTog1KaDvHc0/DrMDTfnyEkWF8bmqo2arY3mtvB2ju/EDjp2Z41VNNk7waQQAVUBlAmN7RAjbCle1OZYME8RDstiR4REG7XJnlIti8E+Ik3c6r6lOqZda1Nx7IAmTUFuYIJ8xsYNtse5Hh2ay6laaCorrpbXAWw8JJmNyTq5EDFspcczsEspflB0QdryAOQPx+HtXi2YafCUsxnkCFOna8Ewfx6YX07/bF5Nf8ApXsi+YNYU80opIblvFpiVmGWQ06hs3MdcMeNVO8r5hxm3WlTgKlFnAu2mmq3CrIuf7htfAL5rMZjJJValFenUhvCRqWA4PXcJzsQdtsBZrtfUXh606dQrmHqVBVgCSp1MNWrlDL4geZ6Ym5OLGSTRJw/tRklKtXq5l3VgUWpL6f5gVaBI3HTe4tcU/iLw7xOKxuRJ7qrysPs44v2e4SczmadITDN4iCBCC7GTYGJ35xjoWa7FZKhTbWcyFAGr/h3kgAghIa5Eenljmn9oa7KRxexaf8A/ROHn/5pf8lX/wBmFGX4wc1Xq1aenuZCKfFLhfCHBMRJ5RinZjs/w4g6K+ZHSVRh8gPxwXwB3o+ClVV0COxlWVvCJEfzXJ3Iti+H7RFyJ5MTUS78Q4JmAo+qO6zJGwIOBMpw6sC+pN2MQeUAD5DFv4VxvWlMkhXemrlQeouB1uDhLxvOP37Q5AEDSoWOV9hfHdjm5M5px4oVvlswLCkCfUx8cUjieUzK2rI6J5oY3POIPxxaV7T0q7tSWu2tJnw9DpMFgQbkYmHatUrDLfSKneGABBi41BZAC7R8sJmxrKl8QItx8HPAPfy3HwxhPyxbO1mVXu+9IBYuBOlRybpEzE3nFSd+kD99MeXmxvFLiWjLkrMJM2/TpjUn9/ljx6mIzXxEYkL/ALvjUN+/xxp3mNfxxjG5P7P9MZiPc4zBoxNlOKNRKjYA8x58iP0w84llFzCfSKPt37xIgmN6g6nqPf1lD3A5ho8wD/piROI1KJVlY+Ez7je+KY8oydmK2N6lxODszRWtSGYQBZ/4iSLNtqUdCd1Gx+S5XjHTpjDzgvErhSbH5E8/Q/jgrjPCe+XwtpMzMb+VsVqSDIxYuEcWDjS3tYVa0wP3RX8xwCopkFT5S/646AvaIO5hqbLVC90gILM+o0wrQJBkCJ2BMCxwur5eRbBPYXL0sq9eo0SApAYgeEa2IBNgS+m/I6fLDr4XaA/iRLmu2mSWu9MU2ISQGaqFVrxNqZg+tr4dcOy2Tzigs/cXATxBgxaw8RUCSQYA3jCCn2hyeYpOTQoUrbF6SuYv4fDN4+eCez9am2dRUYdzR11jtp+qQBOgADmf8WLyk+PZJRpjDN/w84eGhqyhgfuoI/ZwNn/4fUalFKVPN01VNREp7RYgkkhr7D3RvGFvHOEnMZ0D6uXUBSzC5W5AgE/aB254qvHBSDJTarTVqIZGH1ljrd4BVCDZhzxnCKWzRyS8fkZ2j7J1MoF1FXLNA7u6nc2O4NpgqD8MPuznDaYyaPUAJLtF9MAsq6WsYMkt6ML9F1DiuXOR+j96rVBU1qPGR7QYCSo3g288DpxSqrUqBJFNapJABvG5JIvKhbTyB54lJqHxLeiybyLjLW+zo/aHMhco51wLXYbapFo9oXsPLCPKsGYqQPZMyxg7AX9emAO0YDIqsCvimFcwYE3BnaRz54Cp55wqmSCRJgkcz0PriWP/AFCNNtdUUl9la0n2WVaBvpUE7GatQcoO+/O9uWI2rACsDIK02mKrNFt/ENx1wjp8Sa8uwM2u9/gcRZ7iD6G8TEQZEuZHOx3tiv8AHxatL6k/4V+SLstljVrP3+acJTpPVbRUbUQqk+EkED39cDcQag1J2TL1g0ahWeqXEyAf+SJ+PXHR+znHaP0GmlN6NKr3Oks6qYKlSwKyCSwbUL7yb45P2jrV6ldwzM+lmKxIXS7M2pRyW9vdjSlfYqil0TdgqIXNh2AKqGmZja55TyEfzDHVa4U5d+8TWujU9Mk3gA6dwR7IE+WORZDiJy5Xw+JSS6MI2ggHmP8ATfF4pdv8tmKLU3buXZIAe6ExyYbTt4gBffHlZ4yu0jtxSVbKVU7QEVCRRSOQDVAAPQPfFv8A4cmjmS/0j6sk93T06hMozVJJJA8AA5b4qzZjLsfEiR1BU4tHZjj2VoUKppeHM0u+qUhHhJNIKSeRsp3xTG0nYs+jo39nlCDRCVAoAVQwXSLgjztEX64UliMzrqUSwBlk1KTYQOsiY+GCez3aLv8AJUsxXpqWqVe78IHOoaYNz7zflbEWepL3ztFwSs32tbzuMepgk3aOLKlpgVdFZ6hOVCiJjukurx4PCtzcA+hxVsx2UJzwzKltIKsEFM20qF0zPkOWLZnKIbvFIa6IOo/5fIkj5YDz+ZpUdL1GKy02DEswWNgCbC9vfjo4p9krFfHOFVMxR0LCEOGPeErYBtrX5WHXFLzXCu6bTcn7TDT8tRDEeoG2Oi0O0tB2CrW8TWAIdZJ2A1ACfLFY7aUqfeUw9dVYU4He62JEm8hTznEc+KOT4g45cdUVX6PNvGf8nl/N548r5BgoZQSOYsWB9ATbzGCRRpf/AFOX/wDIP/TwwbN0RQSmlamzyx8OobyQJgH4RjmWCNPf5FuSvoq5qnGa8bZsMCAw02kCPsnYjqN740VeZxzNUPRKpOMxp3nQY9wAUGfSRyJnqLYlVgevynAFJ4v57f1wSlSI9R+A/riDjRNo9q5ZhBBiCGF9jvI9+Hq0KWZpg6lp5j7Q2Rzv/gPnsecYSCoDaBcYxVhhETuNP9eXPFIZHEKZNXoNTYo6lWG4Nv8AUeeIwbyMO6fF0qoEzAJC7MLMv907R/KZwsq5OFNSme8pTGsct4DD7Bx2KSktFExpwzjmyv8AHBPFMg1VZQ3hhE2IcQZIB5X9cVgnDHhvG2p2Nxjdd9Gr2FdXgFWm0lfCDMggmBfnE4ZU87mKistEF0ddTqoWDTmWDQBYaRPuw+estZGCkSVI9JFsVqrQzFDQqiSQykotivhIBgCSNMyb4Ol0bbGmW4sya661ie7QhQ2kMqwVCASSRqYCRMTeJxVNKECak+obnc8uuC+8YowB+sJNl2dGAO4MWib9cZw2tWp6lWkW1QdMN9iTsLmxM+QxSOTdNA40tArIpGk1BA5EG3ynDvhFGq6o/elkDjUhmCUgdbkqB8cBcVzveKkAAmWZbQpuLEkmNMGORbAuV4rVpCEcKDcgBT+IxslPpGjZb24pTzFNnepTolnLhahaYRadIr4VNyQSNuuFgqahFOtTduksB/3Cw9cLMvn0rN/vGkyCA62II5GLEHEuc4bTojvFJaDdWIgg2xxx+zQWmizyz9yxZ+rUo5Coq1RLVk8Ski2kkx9pbiNgTpJ2OK9T4tUuRUbUBI+sqXNtr259NsQ1+KvTGhFCg3+0SR4gvtGBALREb4Aq8RdjJN4AtI2/Pzx1eolUapL2YihGuTdv2r9bD2NTMuqvULTzLFgrXiNZ2j88bim7VigJZ6YABJEQgCi52iQAOmAqHFqijSIIvuJmRHv8sXrsx2GpZjL1a+ZFZRTEg0ygLwAXjUtwJENMG/SSvLm9IzjGK7+hWO0GQKJra7MyyTcyaVNzfr9ZhAok7geZ2x03OcJyVSmqsc0yqdQ8dA/YSn93YLTURhVm+yGVFLvUr1VUPpKuiFySjsIhoI8BsRzwPQyRXxCLLF9FH3IgQfXf47Yvf8PezdPMAq7aHdaqiACYKxN/8Ri2w91SGWXvAKZ1EbHwKJv94wMO+C8XzSuGpNDwYJNKPO7MOWAo1doZte52Hh/Zo0crQoK2vuq61CxGmVDs+wm/iFvLCvjVdu9bS6rpdtcid7D0vz/SMV/hHbDiTVCrUhVdAQVDKhEqWBADaXhQWmDMEdML+K9o0V3BU97rNm0AqYDSSCQ25AK9Lxh8c1DsVxc+i4NUu0lphJsY2S4/fPCftLlnY0WRGYIXkKCSNQABgXIty6jFLHaOqGJ1+EX2F+n+gxcv7SYJTCJqLIrMSbyRJHOByGOnHnj48EJ42nsTmi7FVFOrJdN6dQAAMpJJIAEAE4V/xHoF8ypW8Uxbn7TcsWvO8S7qoqM5UvsPFv68uW+KL2t4gxzIKsT4FAJ5yWP5432jKprYcWOSd1oQDKvMaSPUHBNHIujKxAgEHfkCDtiYV67AEaTubFZta8GRiP8AtmqLGLdR09+OJcezpaa0yM5GNyR0JUxGI6qMLmCOoOCh2gqdEP8Ah/riRHNQBiqKSSAVXe15hvxGM1B9MyUn4FwqY8wc3Cidrfv1xmE4M2iAvMncz/WfxxIrkefSMQT+v5Y3DEX/AGMRaEaJhWBneY+HOcSpa4n1j9zgJOd/35YnRhzE+/8ADCtCtBdJGIvHuA/f+uNZ0mzFSdwLAwZM9fTEIqm2kW/DBNMT9oT6f1/c4W6YvQ5bh1LMDVlzoeLoxAUn+U/ZPkbdI2wozOXZGKOpVhyIg/1GNqFRkPgKk/u/T/TFjy3E0rIErKHUcjuv91txjqhmT0ykWVrLZpqZkHDqnxPvqZQnSWBE8xPTGcR7LkAtQPeruVga19w9seY+GEIBG2K15iN2S5vs/UUqqoHRRGoQCZYsZEzN49AMWL+HLtSz4Jpd1NN1kTeYMfKfdhVkOMlYDXH7+HphpWopXUQzAqQwKmCrDbzGMq/EDs6FxDP1alKk9IZSmroCRUVterchiCJW9vfgNKgIiv8ARSZtpbTaPMm8zjmufy+euBWYpJKgObA3ttHoMANmc6Nyx9dLfji8Mih2mLJNrVX7+TpCZ9KmdpUNGXKPUKnRT1tESASw0iTzHIHeMOu2LLlmVaPD6dYNqkLRUhY0xMId5PwxzfhnFHSotXX9aAARpEqdBAawgrYSLHeIw84PxJ6tc16utFpqKmpGAp7QVIWdQaQYYiIPkDoZHOWymXDGELTXS99m9bjRPtcHU/8A452350/M/HFe47wKnWUV6dE5Uk6XpFSokbMAQIBEbDfAGb7a16juwrVEBJKqtwByBJPpiOh2uzBMNmqgXqQG+XPFJSx07/QhDHNtV+f9xh2M4YtLO02qjWvi0gxGsqQpMyDvHqRjpXajtR3WXXuKdNmcmm4qMFCqkgpDHSxHlNiORGOQPxypV8DOsMYD6QpBkEExym3zxvx01nhXVngSWgnx2BYRsSqoDP3R645m+PRSr7L/AMEpjPOEqUqNHTLE0RTNhAAJmCCWuPL3YP7Tdjcx3MZcD/i1Kh0oAQGARVCEgNpRYsftGMc47B8TbLZsHSfENLAnTIOwMiPa0GT90Y7LT7WqjpTdHp94G/4gAUMgDATdWDDVebQLXwXNyAopHG14fUpswY1gZIIOVq72HIb2xLlK1SlGl4jUPFlaxs0TupE+EYt1Xj+aUsGy9djqMsGAkkk9fd7sQP2nzGxy2ZHo36HFowjKKbf0Ys04yce/vTWxLw/immoW780nbQA6UKo0QYmCoEBS1uc4XcRzFRKoLEEsLVJlCbnULRadpsfhi0f7VV/+hmR7p/PCvtNxerXoFClVbgjUtiQRF+RAnC5IxUbu/wAGbGpOVdfiinVDIki8XM7k/icWLgna16dMIyqwQQpL6TA2BiZ+W2C+Dfw2+k5Vay1WR4OrUhK6tRAUWB2i6l99hthrwn+GSBTTzzaCDNOpRYmxjwMrJKjcyRz8sRxxadpDzaa2IxmK2brC6liwAUFfcPaki98HdrOzdGgFrVWqVHMCKbKi2UmRKk/Z+Y2wZnuw2ipGXRa1MAQ4KtcL4iYMqd94vtyxFxOi1WhoNN6jgQgFYMJI0ixMwAeROOhcadolTbSRSmrZXkmYH/3aZ/8ATwLXFI+x3k/z6T8xF/diRKbrUCoCWuAIHmCNyOt8aVKBpvDUyOelpmPdHTEG0/ajo4172D4N4fX0EEoDJEEjbljK3DyGYaSsH2d45/gRjbL0wu5IwsI+fBpWtNbJsnxIgXuZOMxYqhyhyKjuQ1Y1DNRQAYhTyiVg6Y6gmbnGYsoslyR52l7EwdeWBK/aS1vNeuKhXHWQZuDv78dlpRuPZvt8Pywq432Wp5oEqAlRdmjc9COY/dsefGVumdEoVtHMAkHpYTtzxjX264J4jw2pQq6KqwRz5EC0jAbiPy5YaiYTTq6djPr8fywRSYxcyR/TAiKRF42/fnjKbmeW/PliTjYjQfrsdMCSZiR+xtjVKL7yB6+/9MQd5ON1YxPL9nCUxB3k+MskammNiP3c4c6aGZUd4If/AKiQG/xcn99/PFOSqOZ/DHv0rTtb4YpHJJDKQ34v2ZqURrBFSn99dx/eU3HzHnhZRzDIZBPrhnwntWyMNRttNv3GHlTIZbMjUIpsftU4iT95dvhGOlZIy7HWxTk+MzZt+v8AT9Plg9qeoWvhPxLs3WoyY1IPtpdfeN09+AsvxF6Z/d/1/HFLaBQ0pUKtN3LOuhiWYkBWUaGWzbgGQCOcDHnCeIvSY90JJCwbgHUwWGGzagYx7U4mK1NkkKWBEm4vb3YWZ+hUo5fRqmWG0nUPEb/dAtYbzgqddGab7Pc3lAHdSqA6yPZjTDMIMi3LrgEUQQ3hEjaAsec+7A759xAIS3l7rwb4ibOk8h7p/XDrNHyFx1rQbliUZWCUiSYEwYPWNVt9zizZXiRZRqAJ5xt7sUpsyx+03xP64fcMz4FLQAzu14gsSR9kCdonGWTlpGlFIsidnfpdFyZp0xbXEyw8RUCRqgCTyFueF2X47SoqtP6VmW7o6lDJqVXEwwViQInYWOC+B9sEoZeojU6xU60pgtrVSRqKSSCrG0mNuW+F/Z/sHWzTlqmqkhPieFOpj9lBIBMXMkQMUfFUlTZNRnTm74rya5rjNF2ZvpdXUxnxUV/EDC+lx/Q3i1OORDQD5iNPzE4svEuxfDMu2mrnczMAmKI+1cbAi4vvgBuDcJI0rnsz5TQm/wDlGA+b9l/X9QfCLs32jLIpph00zqOtDPToxjzJwXwurmqtNq4p1atFDpbw6hqgQN5HtC4HTAHE+BZVR9TndbfcejUpk+huvxgYvv8ACTiJVauUaAFHeLNjqYlal9xbQP8AD54m+d7HXHwQ8S4K44bQRVvUb6RWMgEwPAsHexBjlthPma1RcvTUO+7PE6oBOhVUHYeFjA6jHW81xKkan0eqgZjT7wBltoDaCdW8yeR/DFDpVsvmJrLT0LLIqyDaAIsp2HPlHxeO3SFlpWVBc/mKZBDurkDSRAO5G4G5wJnuI1V0urHuhoDjw2aPEp+0Jg3898XzL5ejRbVTXVfQQ7sQAZBgaCJuenrtiDO8My9WprcTJ06LaCRJ202PmCPXDem/cVSXsctzuX7uq6D7LEA9QDY+8QcQkk+eOqVf4eZas5d3qURoBOnSwVVWzHUZuqE9YWeYxUDkOHfZq5wjke5pQf8AyYhLDJOiqyRasH4G6CmdRuWNulgMF5p6SgsQGA3XreI5fjjTuMkotVzH+Kiv5VcCZ16bLppS+o6VsVM7ixwWuKNdsOy3FlSqNKIKYUFV0zuOcm9zN8ZivVmIMbFRpNxuMZhnkQOBfuzfaAUgaeYcAA+Cdr2g9OvxxbFEiRsccvqZiTDXGLR2e7TRpp1CSCQA28eRk7TzxwcEdFsfcS4dSzKd3UWec8xvcHHPuP8AY2rljqX6yl94bj1H5jHS18e2PXqRMifdOAm06Zmk0cYpxBM/Hrzxq5EbnHRuOdg6Vca6R7up0+yfdy9R88UTivDauXYpWXTJtaxjmDzw2n0ScaBDU2gx1/DG6tA6jywPb9/v9zjcADecBoDRIV1c7eXPE4AMKJ/ONsCh4xKW5CP0wrQrQXUWwGkNvyjbmPjgnK5kUzaZmdIJi347E4WrV5ah+P4497wn+XCU0LTLRl+2DoZA/f6YLcZPNgGe5qncqPCSebLt7xGKclOYn57fu2PbbCQT+/364eOSUQ8mNeIcBq0ZaAyAxrQ6l+I9k+uIMtxR0teP3+7YM4Jx+plwQDII9lto6ec+eD+5y2buo+j1Of3Cbbj7PqPhjojkjL5jKRFS4jSqWZR8o+JiPfiSrwak2yL8BhTxHglWgfEpjkwup9429DiPLcUdOdvl8P0jFrrtGr2C63Aqf3BgTMUEoKzgQ0ALbnqWZ8tIbDfLcWR/agH5f098YKqZIEWwdP8AlBddmvZPg/05yKtQBaimZ0u00gnsTMMO936TjoPAeyj0EFJM2jINQValNlYA+0QQ3n0IvbfHPOHOuVrLUJKidMggaTUKrMHwmwvPL0xdqvaipQNMsEqU21S3iQgBS0iCVJO1p3NsUhJx+Ykqehb2w/h1rrNUqZqiuuComICiAL4RJ/D6iGn6XTNub8+siPhh72hzWTqhqqxqqAl17w6piDAIIuOkYqtThOTEFAuobaqysvnKkCcVhGU18SXzumO3DHTg3flOKr89m1b+Hmoz9Mok9ST+mJanC81kzTrUalGoyWcqdRKbXDAarbxewOAqvD8q5lwgjbuqlJPWd5/1wXwNcuXFBX0AsfE7JHnDc+g8yMNkhqlFf9v8CYnFtucmv+N/qibO9vD31PMFNLUwabrPtq8mQD0Im5O+Fa9taalhTQU0JJChVi+5iPlOLd2r4nTy2TY5Z0LalpKQVYqwksT/ADQpscUan2mrssnMwehWnb/txJwUHXL6f5FUnJXx+v8AgKHbKdqi/wD6v0OLlwPs8mcywrfSnDGyikANJBkq4Le0QRYxZhjm+a49VMhnR/71Gkfnow87C9plpPUSpVNEOQVZSoTULEFXBTaIMDbCOVef3/UdR1dHUv8AZomlmVq5xdL0yO8NPRp1adTGWhhpULyiTjmNPs5lFJC55d+YT0tJw07SdsK9PvqbtTq0aigJ4dM+EExpbrHOCRyFsUc9oDr191T1RHOI9JjlhXlad9/MpDHBrba+ST/VDyt2WyxP/wAdT9wp/Px4xeytBds5TPMTpsRcGze734rBrob9yv8Amf8A92JP7RXwjul8O2/z+978CWRf7V9QRh7yf9Ea52kVquDpYhjtcGTMiOV8ZgmjQNQmokJJiIt5xtH9DjMQKPXRPl6uq0Rj3Y+/+uPMZgSMh3wrj1SkYksGKgAk+G8W+OLzTzEjbrf0MY9xmJPsckCx++n+uI8/lUq0ylRQ6kCxEwTaR54zGYhdPRR9HL+1/ZxcpUARiytJAI28p54SxcD0+cD88ZjMdT7Oc8A8UT5flid0tPUnGYzCyAyNGkz++mMVjjMZgMBneSRPniapUgkD9xjMZgPsDWyZASZJ5fh+/niemYJO9/z/AKfPGYzEvJN9jnhHHKlHUJ1g76veIMzOD8nwmjnQ5CCi6kXT2TM7qbcuUb4zGYvjk7SHTKpmKOhmAPskj4YIyPEXUgA/p8P0jGYzHRPStDjSrQGapgMWW52PS3Me/AuYD0aNRdZKin4RtpIKgNbnEifPHuMwqbAV5uLVudap/nb9caHiNX/qP/mOMxmByY1ImyXEXFRCzMwDCRO4na8/hi60uJh6xoPSRwjkKWGoAAxzuJ6BgPLGYzHRgkyc0ecT4fSejXp933fdA1fASFZgNN1aTsY3xSqmXAxmMx0S7Jp6NXMxtboFE/AYlyuXVmEyOsEfK1vXGYzE8cVaRSUnK2zfiwjSgJ0glhJBPigXMCfZ+eFxXGYzHNkSU2h49GuMxmMxIYa5fOtpA6CMeYzGYqKf/9k="/>
          <p:cNvSpPr>
            <a:spLocks noChangeAspect="1" noChangeArrowheads="1"/>
          </p:cNvSpPr>
          <p:nvPr/>
        </p:nvSpPr>
        <p:spPr bwMode="auto">
          <a:xfrm>
            <a:off x="155575" y="-822325"/>
            <a:ext cx="2657475" cy="1724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8" name="Picture 10" descr="http://t2.gstatic.com/images?q=tbn:kn2SIvdp2bgvjM:http://www.iphonematters.com/images/uploads/27862-hi-traffic.jp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5342"/>
            <a:ext cx="3048000" cy="2002658"/>
          </a:xfrm>
          <a:prstGeom prst="rect">
            <a:avLst/>
          </a:prstGeom>
          <a:noFill/>
        </p:spPr>
      </p:pic>
      <p:pic>
        <p:nvPicPr>
          <p:cNvPr id="17420" name="Picture 12" descr="http://blogs.eveningsun.com/sportingword/r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70596"/>
            <a:ext cx="3048000" cy="2105321"/>
          </a:xfrm>
          <a:prstGeom prst="rect">
            <a:avLst/>
          </a:prstGeom>
          <a:noFill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6" cstate="print"/>
          <a:srcRect l="2344" t="42708" r="14844" b="17708"/>
          <a:stretch>
            <a:fillRect/>
          </a:stretch>
        </p:blipFill>
        <p:spPr bwMode="auto">
          <a:xfrm>
            <a:off x="0" y="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0" y="1447800"/>
            <a:ext cx="27432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05000" y="31242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nard MT Condensed" pitchFamily="18" charset="0"/>
              </a:rPr>
              <a:t>détester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edia.metronews.topscms.com/images/11/0c/74b3235b4d39ad4ae9f0173dbe2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1200" y="2438400"/>
            <a:ext cx="5892800" cy="4419600"/>
          </a:xfrm>
          <a:prstGeom prst="rect">
            <a:avLst/>
          </a:prstGeom>
          <a:noFill/>
        </p:spPr>
      </p:pic>
      <p:pic>
        <p:nvPicPr>
          <p:cNvPr id="19460" name="Picture 4" descr="http://t3.gstatic.com/images?q=tbn:qBuToamwhjQVPM:http://www.abstractmachine.net/index/images/thumbnails/high_noon_clock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62485" cy="2590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nard MT Condensed" pitchFamily="18" charset="0"/>
              </a:rPr>
              <a:t>déjeuner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t0.gstatic.com/images?q=tbn:DXLghGo7es78AM:http://s3prod.weheartit.netdna-cdn.com/images/4632670/tumblr_l9unjbRLFc1qazyt1o1_500_thumb.jpg?1288228175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174998"/>
            <a:ext cx="4419600" cy="3683002"/>
          </a:xfrm>
          <a:prstGeom prst="rect">
            <a:avLst/>
          </a:prstGeom>
          <a:noFill/>
        </p:spPr>
      </p:pic>
      <p:pic>
        <p:nvPicPr>
          <p:cNvPr id="20482" name="Picture 2" descr="http://whattheyplay.com/media/images/features/video-games-addiction-200/spotart/Bo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4762500" cy="3276600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_s6CgtgzJR6AYM:http://www.whatsonsanya.com/ent_images/5781A.jp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6343" y="0"/>
            <a:ext cx="5377657" cy="3581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nard MT Condensed" pitchFamily="18" charset="0"/>
              </a:rPr>
              <a:t>jouer</a:t>
            </a:r>
            <a:endParaRPr lang="en-US" sz="6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37</Words>
  <Application>Microsoft Office PowerPoint</Application>
  <PresentationFormat>On-screen Show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13</cp:revision>
  <dcterms:created xsi:type="dcterms:W3CDTF">2011-01-07T11:27:10Z</dcterms:created>
  <dcterms:modified xsi:type="dcterms:W3CDTF">2012-01-04T12:32:27Z</dcterms:modified>
</cp:coreProperties>
</file>